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5.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6.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2" r:id="rId1"/>
    <p:sldMasterId id="2147484156" r:id="rId2"/>
    <p:sldMasterId id="2147484281" r:id="rId3"/>
    <p:sldMasterId id="2147484296" r:id="rId4"/>
    <p:sldMasterId id="2147484303" r:id="rId5"/>
    <p:sldMasterId id="2147484389" r:id="rId6"/>
    <p:sldMasterId id="2147484437" r:id="rId7"/>
  </p:sldMasterIdLst>
  <p:notesMasterIdLst>
    <p:notesMasterId r:id="rId11"/>
  </p:notesMasterIdLst>
  <p:sldIdLst>
    <p:sldId id="331" r:id="rId8"/>
    <p:sldId id="10208" r:id="rId9"/>
    <p:sldId id="10209" r:id="rId10"/>
  </p:sldIdLst>
  <p:sldSz cx="9144000" cy="5143500" type="screen16x9"/>
  <p:notesSz cx="6946900" cy="9283700"/>
  <p:defaultTextStyle>
    <a:defPPr>
      <a:defRPr lang="en-US"/>
    </a:defPPr>
    <a:lvl1pPr algn="l" rtl="0" eaLnBrk="0" fontAlgn="base" hangingPunct="0">
      <a:spcBef>
        <a:spcPct val="0"/>
      </a:spcBef>
      <a:spcAft>
        <a:spcPct val="0"/>
      </a:spcAft>
      <a:defRPr sz="1200" kern="1200">
        <a:solidFill>
          <a:schemeClr val="tx1"/>
        </a:solidFill>
        <a:latin typeface="Arial" charset="0"/>
        <a:ea typeface="Arial" charset="0"/>
        <a:cs typeface="Arial" charset="0"/>
      </a:defRPr>
    </a:lvl1pPr>
    <a:lvl2pPr marL="342900" algn="l" rtl="0" eaLnBrk="0" fontAlgn="base" hangingPunct="0">
      <a:spcBef>
        <a:spcPct val="0"/>
      </a:spcBef>
      <a:spcAft>
        <a:spcPct val="0"/>
      </a:spcAft>
      <a:defRPr sz="1200" kern="1200">
        <a:solidFill>
          <a:schemeClr val="tx1"/>
        </a:solidFill>
        <a:latin typeface="Arial" charset="0"/>
        <a:ea typeface="Arial" charset="0"/>
        <a:cs typeface="Arial" charset="0"/>
      </a:defRPr>
    </a:lvl2pPr>
    <a:lvl3pPr marL="685800" algn="l" rtl="0" eaLnBrk="0" fontAlgn="base" hangingPunct="0">
      <a:spcBef>
        <a:spcPct val="0"/>
      </a:spcBef>
      <a:spcAft>
        <a:spcPct val="0"/>
      </a:spcAft>
      <a:defRPr sz="1200" kern="1200">
        <a:solidFill>
          <a:schemeClr val="tx1"/>
        </a:solidFill>
        <a:latin typeface="Arial" charset="0"/>
        <a:ea typeface="Arial" charset="0"/>
        <a:cs typeface="Arial" charset="0"/>
      </a:defRPr>
    </a:lvl3pPr>
    <a:lvl4pPr marL="1028700" algn="l" rtl="0" eaLnBrk="0" fontAlgn="base" hangingPunct="0">
      <a:spcBef>
        <a:spcPct val="0"/>
      </a:spcBef>
      <a:spcAft>
        <a:spcPct val="0"/>
      </a:spcAft>
      <a:defRPr sz="1200" kern="1200">
        <a:solidFill>
          <a:schemeClr val="tx1"/>
        </a:solidFill>
        <a:latin typeface="Arial" charset="0"/>
        <a:ea typeface="Arial" charset="0"/>
        <a:cs typeface="Arial" charset="0"/>
      </a:defRPr>
    </a:lvl4pPr>
    <a:lvl5pPr marL="1371600" algn="l" rtl="0" eaLnBrk="0" fontAlgn="base" hangingPunct="0">
      <a:spcBef>
        <a:spcPct val="0"/>
      </a:spcBef>
      <a:spcAft>
        <a:spcPct val="0"/>
      </a:spcAft>
      <a:defRPr sz="1200" kern="1200">
        <a:solidFill>
          <a:schemeClr val="tx1"/>
        </a:solidFill>
        <a:latin typeface="Arial" charset="0"/>
        <a:ea typeface="Arial" charset="0"/>
        <a:cs typeface="Arial" charset="0"/>
      </a:defRPr>
    </a:lvl5pPr>
    <a:lvl6pPr marL="1714500" algn="l" defTabSz="685800" rtl="0" eaLnBrk="1" latinLnBrk="0" hangingPunct="1">
      <a:defRPr sz="1200" kern="1200">
        <a:solidFill>
          <a:schemeClr val="tx1"/>
        </a:solidFill>
        <a:latin typeface="Arial" charset="0"/>
        <a:ea typeface="Arial" charset="0"/>
        <a:cs typeface="Arial" charset="0"/>
      </a:defRPr>
    </a:lvl6pPr>
    <a:lvl7pPr marL="2057400" algn="l" defTabSz="685800" rtl="0" eaLnBrk="1" latinLnBrk="0" hangingPunct="1">
      <a:defRPr sz="1200" kern="1200">
        <a:solidFill>
          <a:schemeClr val="tx1"/>
        </a:solidFill>
        <a:latin typeface="Arial" charset="0"/>
        <a:ea typeface="Arial" charset="0"/>
        <a:cs typeface="Arial" charset="0"/>
      </a:defRPr>
    </a:lvl7pPr>
    <a:lvl8pPr marL="2400300" algn="l" defTabSz="685800" rtl="0" eaLnBrk="1" latinLnBrk="0" hangingPunct="1">
      <a:defRPr sz="1200" kern="1200">
        <a:solidFill>
          <a:schemeClr val="tx1"/>
        </a:solidFill>
        <a:latin typeface="Arial" charset="0"/>
        <a:ea typeface="Arial" charset="0"/>
        <a:cs typeface="Arial" charset="0"/>
      </a:defRPr>
    </a:lvl8pPr>
    <a:lvl9pPr marL="2743200" algn="l" defTabSz="685800" rtl="0" eaLnBrk="1" latinLnBrk="0" hangingPunct="1">
      <a:defRPr sz="1200" kern="1200">
        <a:solidFill>
          <a:schemeClr val="tx1"/>
        </a:solidFill>
        <a:latin typeface="Arial" charset="0"/>
        <a:ea typeface="Arial" charset="0"/>
        <a:cs typeface="Arial" charset="0"/>
      </a:defRPr>
    </a:lvl9pPr>
  </p:defaultTextStyle>
  <p:extLst>
    <p:ext uri="{EFAFB233-063F-42B5-8137-9DF3F51BA10A}">
      <p15:sldGuideLst xmlns:p15="http://schemas.microsoft.com/office/powerpoint/2012/main">
        <p15:guide id="1" orient="horz" pos="2520" userDrawn="1">
          <p15:clr>
            <a:srgbClr val="A4A3A4"/>
          </p15:clr>
        </p15:guide>
        <p15:guide id="2" pos="1944" userDrawn="1">
          <p15:clr>
            <a:srgbClr val="A4A3A4"/>
          </p15:clr>
        </p15:guide>
        <p15:guide id="3" pos="3780" userDrawn="1">
          <p15:clr>
            <a:srgbClr val="A4A3A4"/>
          </p15:clr>
        </p15:guide>
        <p15:guide id="4" orient="horz" pos="1080" userDrawn="1">
          <p15:clr>
            <a:srgbClr val="A4A3A4"/>
          </p15:clr>
        </p15:guide>
        <p15:guide id="5" pos="2952" userDrawn="1">
          <p15:clr>
            <a:srgbClr val="A4A3A4"/>
          </p15:clr>
        </p15:guide>
        <p15:guide id="6" pos="3276" userDrawn="1">
          <p15:clr>
            <a:srgbClr val="A4A3A4"/>
          </p15:clr>
        </p15:guide>
        <p15:guide id="7" orient="horz" pos="1440" userDrawn="1">
          <p15:clr>
            <a:srgbClr val="A4A3A4"/>
          </p15:clr>
        </p15:guide>
      </p15:sldGuideLst>
    </p:ext>
    <p:ext uri="{2D200454-40CA-4A62-9FC3-DE9A4176ACB9}">
      <p15:notesGuideLst xmlns:p15="http://schemas.microsoft.com/office/powerpoint/2012/main">
        <p15:guide id="1" orient="horz" pos="2924">
          <p15:clr>
            <a:srgbClr val="A4A3A4"/>
          </p15:clr>
        </p15:guide>
        <p15:guide id="2" pos="218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9A78"/>
    <a:srgbClr val="FF9900"/>
    <a:srgbClr val="0066CC"/>
    <a:srgbClr val="FF4C44"/>
    <a:srgbClr val="0099FF"/>
    <a:srgbClr val="0000FF"/>
    <a:srgbClr val="00FF00"/>
    <a:srgbClr val="C9DBFF"/>
    <a:srgbClr val="003F66"/>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761" autoAdjust="0"/>
    <p:restoredTop sz="93117" autoAdjust="0"/>
  </p:normalViewPr>
  <p:slideViewPr>
    <p:cSldViewPr>
      <p:cViewPr varScale="1">
        <p:scale>
          <a:sx n="159" d="100"/>
          <a:sy n="159" d="100"/>
        </p:scale>
        <p:origin x="1296" y="184"/>
      </p:cViewPr>
      <p:guideLst>
        <p:guide orient="horz" pos="2520"/>
        <p:guide pos="1944"/>
        <p:guide pos="3780"/>
        <p:guide orient="horz" pos="1080"/>
        <p:guide pos="2952"/>
        <p:guide pos="3276"/>
        <p:guide orient="horz" pos="1440"/>
      </p:guideLst>
    </p:cSldViewPr>
  </p:slideViewPr>
  <p:outlineViewPr>
    <p:cViewPr>
      <p:scale>
        <a:sx n="33" d="100"/>
        <a:sy n="33" d="100"/>
      </p:scale>
      <p:origin x="0" y="-6960"/>
    </p:cViewPr>
  </p:outlineViewPr>
  <p:notesTextViewPr>
    <p:cViewPr>
      <p:scale>
        <a:sx n="100" d="100"/>
        <a:sy n="100" d="100"/>
      </p:scale>
      <p:origin x="0" y="0"/>
    </p:cViewPr>
  </p:notesTextViewPr>
  <p:sorterViewPr>
    <p:cViewPr varScale="1">
      <p:scale>
        <a:sx n="100" d="100"/>
        <a:sy n="100" d="100"/>
      </p:scale>
      <p:origin x="0" y="0"/>
    </p:cViewPr>
  </p:sorterViewPr>
  <p:notesViewPr>
    <p:cSldViewPr>
      <p:cViewPr>
        <p:scale>
          <a:sx n="100" d="100"/>
          <a:sy n="100" d="100"/>
        </p:scale>
        <p:origin x="-1566" y="324"/>
      </p:cViewPr>
      <p:guideLst>
        <p:guide orient="horz" pos="2924"/>
        <p:guide pos="218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Master" Target="slideMasters/slideMaster7.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tableStyles" Target="tableStyles.xml"/><Relationship Id="rId10" Type="http://schemas.openxmlformats.org/officeDocument/2006/relationships/slide" Target="slides/slide3.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Rectangle 2"/>
          <p:cNvSpPr>
            <a:spLocks noGrp="1" noChangeArrowheads="1"/>
          </p:cNvSpPr>
          <p:nvPr>
            <p:ph type="hdr" sz="quarter"/>
          </p:nvPr>
        </p:nvSpPr>
        <p:spPr bwMode="auto">
          <a:xfrm>
            <a:off x="0" y="0"/>
            <a:ext cx="3009900"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791" tIns="46396" rIns="92791" bIns="46396" numCol="1" anchor="t" anchorCtr="0" compatLnSpc="1">
            <a:prstTxWarp prst="textNoShape">
              <a:avLst/>
            </a:prstTxWarp>
          </a:bodyPr>
          <a:lstStyle>
            <a:lvl1pPr defTabSz="928688" eaLnBrk="1" hangingPunct="1">
              <a:defRPr sz="1200"/>
            </a:lvl1pPr>
          </a:lstStyle>
          <a:p>
            <a:endParaRPr lang="en-US" altLang="en-US"/>
          </a:p>
        </p:txBody>
      </p:sp>
      <p:sp>
        <p:nvSpPr>
          <p:cNvPr id="10243" name="Rectangle 3"/>
          <p:cNvSpPr>
            <a:spLocks noGrp="1" noChangeArrowheads="1"/>
          </p:cNvSpPr>
          <p:nvPr>
            <p:ph type="dt" idx="1"/>
          </p:nvPr>
        </p:nvSpPr>
        <p:spPr bwMode="auto">
          <a:xfrm>
            <a:off x="3935413" y="0"/>
            <a:ext cx="3009900"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791" tIns="46396" rIns="92791" bIns="46396" numCol="1" anchor="t" anchorCtr="0" compatLnSpc="1">
            <a:prstTxWarp prst="textNoShape">
              <a:avLst/>
            </a:prstTxWarp>
          </a:bodyPr>
          <a:lstStyle>
            <a:lvl1pPr algn="r" defTabSz="928688" eaLnBrk="1" hangingPunct="1">
              <a:defRPr sz="1200"/>
            </a:lvl1pPr>
          </a:lstStyle>
          <a:p>
            <a:endParaRPr lang="en-US" altLang="en-US"/>
          </a:p>
        </p:txBody>
      </p:sp>
      <p:sp>
        <p:nvSpPr>
          <p:cNvPr id="6148" name="Rectangle 4"/>
          <p:cNvSpPr>
            <a:spLocks noGrp="1" noRot="1" noChangeAspect="1" noChangeArrowheads="1" noTextEdit="1"/>
          </p:cNvSpPr>
          <p:nvPr>
            <p:ph type="sldImg" idx="2"/>
          </p:nvPr>
        </p:nvSpPr>
        <p:spPr bwMode="auto">
          <a:xfrm>
            <a:off x="379413" y="695325"/>
            <a:ext cx="6189662" cy="34829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0245" name="Rectangle 5"/>
          <p:cNvSpPr>
            <a:spLocks noGrp="1" noChangeArrowheads="1"/>
          </p:cNvSpPr>
          <p:nvPr>
            <p:ph type="body" sz="quarter" idx="3"/>
          </p:nvPr>
        </p:nvSpPr>
        <p:spPr bwMode="auto">
          <a:xfrm>
            <a:off x="695325" y="4410075"/>
            <a:ext cx="5556250" cy="417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791" tIns="46396" rIns="92791" bIns="4639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246" name="Rectangle 6"/>
          <p:cNvSpPr>
            <a:spLocks noGrp="1" noChangeArrowheads="1"/>
          </p:cNvSpPr>
          <p:nvPr>
            <p:ph type="ftr" sz="quarter" idx="4"/>
          </p:nvPr>
        </p:nvSpPr>
        <p:spPr bwMode="auto">
          <a:xfrm>
            <a:off x="0" y="8816975"/>
            <a:ext cx="3009900"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791" tIns="46396" rIns="92791" bIns="46396" numCol="1" anchor="b" anchorCtr="0" compatLnSpc="1">
            <a:prstTxWarp prst="textNoShape">
              <a:avLst/>
            </a:prstTxWarp>
          </a:bodyPr>
          <a:lstStyle>
            <a:lvl1pPr defTabSz="928688" eaLnBrk="1" hangingPunct="1">
              <a:defRPr sz="1200"/>
            </a:lvl1pPr>
          </a:lstStyle>
          <a:p>
            <a:endParaRPr lang="en-US" altLang="en-US"/>
          </a:p>
        </p:txBody>
      </p:sp>
      <p:sp>
        <p:nvSpPr>
          <p:cNvPr id="10247" name="Rectangle 7"/>
          <p:cNvSpPr>
            <a:spLocks noGrp="1" noChangeArrowheads="1"/>
          </p:cNvSpPr>
          <p:nvPr>
            <p:ph type="sldNum" sz="quarter" idx="5"/>
          </p:nvPr>
        </p:nvSpPr>
        <p:spPr bwMode="auto">
          <a:xfrm>
            <a:off x="3935413" y="8816975"/>
            <a:ext cx="3009900"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791" tIns="46396" rIns="92791" bIns="46396" numCol="1" anchor="b" anchorCtr="0" compatLnSpc="1">
            <a:prstTxWarp prst="textNoShape">
              <a:avLst/>
            </a:prstTxWarp>
          </a:bodyPr>
          <a:lstStyle>
            <a:lvl1pPr algn="r" defTabSz="928688" eaLnBrk="1" hangingPunct="1">
              <a:defRPr sz="1200"/>
            </a:lvl1pPr>
          </a:lstStyle>
          <a:p>
            <a:fld id="{74C18D0D-D42D-CE44-AD34-CAC3A82AD0CD}" type="slidenum">
              <a:rPr lang="en-US" altLang="en-US"/>
              <a:pPr/>
              <a:t>‹#›</a:t>
            </a:fld>
            <a:endParaRPr lang="en-US" altLang="en-US"/>
          </a:p>
        </p:txBody>
      </p:sp>
    </p:spTree>
    <p:extLst>
      <p:ext uri="{BB962C8B-B14F-4D97-AF65-F5344CB8AC3E}">
        <p14:creationId xmlns:p14="http://schemas.microsoft.com/office/powerpoint/2010/main" val="65681446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Arial" pitchFamily="34" charset="0"/>
        <a:ea typeface="Arial" charset="0"/>
        <a:cs typeface="Arial" pitchFamily="34" charset="0"/>
      </a:defRPr>
    </a:lvl1pPr>
    <a:lvl2pPr marL="342900" algn="l" rtl="0" eaLnBrk="0" fontAlgn="base" hangingPunct="0">
      <a:spcBef>
        <a:spcPct val="30000"/>
      </a:spcBef>
      <a:spcAft>
        <a:spcPct val="0"/>
      </a:spcAft>
      <a:defRPr sz="900" kern="1200">
        <a:solidFill>
          <a:schemeClr val="tx1"/>
        </a:solidFill>
        <a:latin typeface="Arial" pitchFamily="34" charset="0"/>
        <a:ea typeface="Arial" charset="0"/>
        <a:cs typeface="Arial" pitchFamily="34" charset="0"/>
      </a:defRPr>
    </a:lvl2pPr>
    <a:lvl3pPr marL="685800" algn="l" rtl="0" eaLnBrk="0" fontAlgn="base" hangingPunct="0">
      <a:spcBef>
        <a:spcPct val="30000"/>
      </a:spcBef>
      <a:spcAft>
        <a:spcPct val="0"/>
      </a:spcAft>
      <a:defRPr sz="900" kern="1200">
        <a:solidFill>
          <a:schemeClr val="tx1"/>
        </a:solidFill>
        <a:latin typeface="Arial" pitchFamily="34" charset="0"/>
        <a:ea typeface="Arial" charset="0"/>
        <a:cs typeface="Arial" pitchFamily="34" charset="0"/>
      </a:defRPr>
    </a:lvl3pPr>
    <a:lvl4pPr marL="1028700" algn="l" rtl="0" eaLnBrk="0" fontAlgn="base" hangingPunct="0">
      <a:spcBef>
        <a:spcPct val="30000"/>
      </a:spcBef>
      <a:spcAft>
        <a:spcPct val="0"/>
      </a:spcAft>
      <a:defRPr sz="900" kern="1200">
        <a:solidFill>
          <a:schemeClr val="tx1"/>
        </a:solidFill>
        <a:latin typeface="Arial" pitchFamily="34" charset="0"/>
        <a:ea typeface="Arial" charset="0"/>
        <a:cs typeface="Arial" pitchFamily="34" charset="0"/>
      </a:defRPr>
    </a:lvl4pPr>
    <a:lvl5pPr marL="1371600" algn="l" rtl="0" eaLnBrk="0" fontAlgn="base" hangingPunct="0">
      <a:spcBef>
        <a:spcPct val="30000"/>
      </a:spcBef>
      <a:spcAft>
        <a:spcPct val="0"/>
      </a:spcAft>
      <a:defRPr sz="900" kern="1200">
        <a:solidFill>
          <a:schemeClr val="tx1"/>
        </a:solidFill>
        <a:latin typeface="Arial" pitchFamily="34" charset="0"/>
        <a:ea typeface="Arial" charset="0"/>
        <a:cs typeface="Arial" pitchFamily="34" charset="0"/>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Few people in EDA with working knowledge of logic/timing/placement/wiring APIs.</a:t>
            </a:r>
          </a:p>
        </p:txBody>
      </p:sp>
      <p:sp>
        <p:nvSpPr>
          <p:cNvPr id="4" name="Slide Number Placeholder 3"/>
          <p:cNvSpPr>
            <a:spLocks noGrp="1"/>
          </p:cNvSpPr>
          <p:nvPr>
            <p:ph type="sldNum" sz="quarter" idx="5"/>
          </p:nvPr>
        </p:nvSpPr>
        <p:spPr/>
        <p:txBody>
          <a:bodyPr/>
          <a:lstStyle/>
          <a:p>
            <a:pPr>
              <a:defRPr/>
            </a:pPr>
            <a:fld id="{D5595C97-70C1-475F-ACA1-2178405C9DA9}" type="slidenum">
              <a:rPr lang="en-US" smtClean="0"/>
              <a:pPr>
                <a:defRPr/>
              </a:pPr>
              <a:t>1</a:t>
            </a:fld>
            <a:endParaRPr lang="en-US"/>
          </a:p>
        </p:txBody>
      </p:sp>
    </p:spTree>
    <p:extLst>
      <p:ext uri="{BB962C8B-B14F-4D97-AF65-F5344CB8AC3E}">
        <p14:creationId xmlns:p14="http://schemas.microsoft.com/office/powerpoint/2010/main" val="22379333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7.xml"/><Relationship Id="rId5" Type="http://schemas.openxmlformats.org/officeDocument/2006/relationships/image" Target="../media/image10.png"/><Relationship Id="rId4" Type="http://schemas.openxmlformats.org/officeDocument/2006/relationships/image" Target="../media/image9.png"/></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Tree>
    <p:extLst>
      <p:ext uri="{BB962C8B-B14F-4D97-AF65-F5344CB8AC3E}">
        <p14:creationId xmlns:p14="http://schemas.microsoft.com/office/powerpoint/2010/main" val="8240577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537195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Tree>
    <p:extLst>
      <p:ext uri="{BB962C8B-B14F-4D97-AF65-F5344CB8AC3E}">
        <p14:creationId xmlns:p14="http://schemas.microsoft.com/office/powerpoint/2010/main" val="86518103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L. Stok, N. Hieter, K. Kalafala</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409751287"/>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2480304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3"/>
            <a:ext cx="8686800" cy="846582"/>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L. Stok, N. Hieter, K. Kalafala</a:t>
            </a:r>
            <a:endParaRPr lang="en-US"/>
          </a:p>
        </p:txBody>
      </p:sp>
      <p:sp>
        <p:nvSpPr>
          <p:cNvPr id="8" name="Text Placeholder 7"/>
          <p:cNvSpPr>
            <a:spLocks noGrp="1"/>
          </p:cNvSpPr>
          <p:nvPr>
            <p:ph type="body" sz="quarter" idx="12"/>
          </p:nvPr>
        </p:nvSpPr>
        <p:spPr>
          <a:xfrm>
            <a:off x="228600" y="1123949"/>
            <a:ext cx="8686800" cy="3496566"/>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09257019"/>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3"/>
            <a:ext cx="4114800" cy="846582"/>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L. Stok, N. Hieter, K. Kalafala</a:t>
            </a:r>
            <a:endParaRPr lang="en-US"/>
          </a:p>
        </p:txBody>
      </p:sp>
      <p:sp>
        <p:nvSpPr>
          <p:cNvPr id="8" name="Text Placeholder 7"/>
          <p:cNvSpPr>
            <a:spLocks noGrp="1"/>
          </p:cNvSpPr>
          <p:nvPr>
            <p:ph type="body" sz="quarter" idx="12"/>
          </p:nvPr>
        </p:nvSpPr>
        <p:spPr>
          <a:xfrm>
            <a:off x="228600" y="1123949"/>
            <a:ext cx="4114800" cy="3496566"/>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159357432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Tree>
    <p:extLst>
      <p:ext uri="{BB962C8B-B14F-4D97-AF65-F5344CB8AC3E}">
        <p14:creationId xmlns:p14="http://schemas.microsoft.com/office/powerpoint/2010/main" val="1862696918"/>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9"/>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L. Stok, N. Hieter, K. Kalafala</a:t>
            </a:r>
            <a:endParaRPr lang="en-US"/>
          </a:p>
        </p:txBody>
      </p:sp>
    </p:spTree>
    <p:extLst>
      <p:ext uri="{BB962C8B-B14F-4D97-AF65-F5344CB8AC3E}">
        <p14:creationId xmlns:p14="http://schemas.microsoft.com/office/powerpoint/2010/main" val="1367552736"/>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701163"/>
            <a:ext cx="4114800" cy="4038367"/>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6" name="Text Placeholder 5"/>
          <p:cNvSpPr>
            <a:spLocks noGrp="1"/>
          </p:cNvSpPr>
          <p:nvPr>
            <p:ph type="body" sz="quarter" idx="12"/>
          </p:nvPr>
        </p:nvSpPr>
        <p:spPr>
          <a:xfrm>
            <a:off x="4800600" y="701162"/>
            <a:ext cx="4114800" cy="3992344"/>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4"/>
            <a:ext cx="8686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266934988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8" name="Text Placeholder 7"/>
          <p:cNvSpPr>
            <a:spLocks noGrp="1"/>
          </p:cNvSpPr>
          <p:nvPr>
            <p:ph type="body" sz="quarter" idx="12"/>
          </p:nvPr>
        </p:nvSpPr>
        <p:spPr>
          <a:xfrm>
            <a:off x="228600" y="1124713"/>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3"/>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78857711"/>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8686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6" name="Text Placeholder 5"/>
          <p:cNvSpPr>
            <a:spLocks noGrp="1"/>
          </p:cNvSpPr>
          <p:nvPr>
            <p:ph type="body" sz="quarter" idx="12"/>
          </p:nvPr>
        </p:nvSpPr>
        <p:spPr>
          <a:xfrm>
            <a:off x="4800600" y="1118616"/>
            <a:ext cx="4114800" cy="3564510"/>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9"/>
            <a:ext cx="8686800" cy="204978"/>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118617"/>
            <a:ext cx="4114800" cy="3564509"/>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694528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54839" y="69059"/>
            <a:ext cx="2257425" cy="478869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82564" y="69059"/>
            <a:ext cx="6619875" cy="47886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8008779"/>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9"/>
            <a:ext cx="8686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6" name="Content Placeholder 5"/>
          <p:cNvSpPr>
            <a:spLocks noGrp="1"/>
          </p:cNvSpPr>
          <p:nvPr>
            <p:ph sz="quarter" idx="12"/>
          </p:nvPr>
        </p:nvSpPr>
        <p:spPr>
          <a:xfrm>
            <a:off x="228600" y="1056895"/>
            <a:ext cx="4114800" cy="3626231"/>
          </a:xfrm>
        </p:spPr>
        <p:txBody>
          <a:bodyPr/>
          <a:lstStyle>
            <a:lvl1pPr>
              <a:defRPr sz="2400"/>
            </a:lvl1pPr>
          </a:lstStyle>
          <a:p>
            <a:pPr lvl="0"/>
            <a:r>
              <a:rPr lang="en-US" dirty="0"/>
              <a:t>Click to edit Master text styles</a:t>
            </a:r>
          </a:p>
        </p:txBody>
      </p:sp>
      <p:sp>
        <p:nvSpPr>
          <p:cNvPr id="8" name="Content Placeholder 7"/>
          <p:cNvSpPr>
            <a:spLocks noGrp="1"/>
          </p:cNvSpPr>
          <p:nvPr>
            <p:ph sz="quarter" idx="13"/>
          </p:nvPr>
        </p:nvSpPr>
        <p:spPr>
          <a:xfrm>
            <a:off x="4800600" y="1056895"/>
            <a:ext cx="4114800" cy="3626231"/>
          </a:xfrm>
        </p:spPr>
        <p:txBody>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2307379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8686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6" name="Text Placeholder 5"/>
          <p:cNvSpPr>
            <a:spLocks noGrp="1"/>
          </p:cNvSpPr>
          <p:nvPr>
            <p:ph type="body" sz="quarter" idx="12"/>
          </p:nvPr>
        </p:nvSpPr>
        <p:spPr>
          <a:xfrm>
            <a:off x="4800600" y="1118617"/>
            <a:ext cx="1828800" cy="3564508"/>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9"/>
            <a:ext cx="8686800" cy="204978"/>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118617"/>
            <a:ext cx="1828800" cy="3564508"/>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2514600" y="1118617"/>
            <a:ext cx="1828800" cy="3564508"/>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6"/>
          </p:nvPr>
        </p:nvSpPr>
        <p:spPr>
          <a:xfrm>
            <a:off x="7086600" y="1118617"/>
            <a:ext cx="1828800" cy="3564508"/>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59053965"/>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12" name="Text Placeholder 11"/>
          <p:cNvSpPr>
            <a:spLocks noGrp="1"/>
          </p:cNvSpPr>
          <p:nvPr>
            <p:ph type="body" sz="quarter" idx="13"/>
          </p:nvPr>
        </p:nvSpPr>
        <p:spPr>
          <a:xfrm>
            <a:off x="228600" y="201169"/>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123951"/>
            <a:ext cx="4114800" cy="3559175"/>
          </a:xfrm>
        </p:spPr>
        <p:txBody>
          <a:bodyPr/>
          <a:lstStyle>
            <a:lvl1pPr>
              <a:defRPr sz="1600"/>
            </a:lvl1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3637079981"/>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7" name="Text Placeholder 6"/>
          <p:cNvSpPr>
            <a:spLocks noGrp="1"/>
          </p:cNvSpPr>
          <p:nvPr>
            <p:ph type="body" sz="quarter" idx="14"/>
          </p:nvPr>
        </p:nvSpPr>
        <p:spPr>
          <a:xfrm>
            <a:off x="228600" y="1123950"/>
            <a:ext cx="1828800" cy="3559174"/>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2514600" y="1123950"/>
            <a:ext cx="1828800" cy="3559174"/>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717632819"/>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123950"/>
            <a:ext cx="4114800" cy="3475482"/>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6" name="Text Placeholder 5"/>
          <p:cNvSpPr>
            <a:spLocks noGrp="1"/>
          </p:cNvSpPr>
          <p:nvPr>
            <p:ph type="body" sz="quarter" idx="12"/>
          </p:nvPr>
        </p:nvSpPr>
        <p:spPr>
          <a:xfrm>
            <a:off x="4800600" y="1123951"/>
            <a:ext cx="1828800" cy="347477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9"/>
            <a:ext cx="8686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123951"/>
            <a:ext cx="1828800" cy="347477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30544804"/>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123955"/>
            <a:ext cx="4114800" cy="3475477"/>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6" name="Text Placeholder 5"/>
          <p:cNvSpPr>
            <a:spLocks noGrp="1"/>
          </p:cNvSpPr>
          <p:nvPr>
            <p:ph type="body" sz="quarter" idx="12"/>
          </p:nvPr>
        </p:nvSpPr>
        <p:spPr>
          <a:xfrm>
            <a:off x="4800600" y="1123955"/>
            <a:ext cx="4114800" cy="3475477"/>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502164"/>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245524946"/>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9"/>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3818163"/>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9"/>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Tree>
    <p:extLst>
      <p:ext uri="{BB962C8B-B14F-4D97-AF65-F5344CB8AC3E}">
        <p14:creationId xmlns:p14="http://schemas.microsoft.com/office/powerpoint/2010/main" val="2466641562"/>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12" name="Text Placeholder 11"/>
          <p:cNvSpPr>
            <a:spLocks noGrp="1"/>
          </p:cNvSpPr>
          <p:nvPr>
            <p:ph type="body" sz="quarter" idx="13"/>
          </p:nvPr>
        </p:nvSpPr>
        <p:spPr>
          <a:xfrm>
            <a:off x="228600" y="192024"/>
            <a:ext cx="4114800" cy="511308"/>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123955"/>
            <a:ext cx="4114800" cy="3462056"/>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374738289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L. Stok, N. Hieter, K. Kalafala</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0749806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6" name="TextBox 5"/>
          <p:cNvSpPr txBox="1">
            <a:spLocks noChangeArrowheads="1"/>
          </p:cNvSpPr>
          <p:nvPr userDrawn="1"/>
        </p:nvSpPr>
        <p:spPr bwMode="auto">
          <a:xfrm>
            <a:off x="7651750" y="4930379"/>
            <a:ext cx="1167307" cy="196208"/>
          </a:xfrm>
          <a:prstGeom prst="rect">
            <a:avLst/>
          </a:prstGeom>
          <a:solidFill>
            <a:srgbClr val="00B05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rgbClr val="0000FF"/>
                </a:solidFill>
                <a:latin typeface="Arial" charset="0"/>
                <a:ea typeface="Arial" charset="0"/>
                <a:cs typeface="Arial" charset="0"/>
              </a:defRPr>
            </a:lvl1pPr>
            <a:lvl2pPr marL="742950" indent="-285750">
              <a:defRPr sz="1300">
                <a:solidFill>
                  <a:srgbClr val="0000FF"/>
                </a:solidFill>
                <a:latin typeface="Arial" charset="0"/>
                <a:ea typeface="Arial" charset="0"/>
                <a:cs typeface="Arial" charset="0"/>
              </a:defRPr>
            </a:lvl2pPr>
            <a:lvl3pPr marL="1143000" indent="-228600">
              <a:defRPr sz="1300">
                <a:solidFill>
                  <a:srgbClr val="0000FF"/>
                </a:solidFill>
                <a:latin typeface="Arial" charset="0"/>
                <a:ea typeface="Arial" charset="0"/>
                <a:cs typeface="Arial" charset="0"/>
              </a:defRPr>
            </a:lvl3pPr>
            <a:lvl4pPr marL="1600200" indent="-228600">
              <a:defRPr sz="1300">
                <a:solidFill>
                  <a:srgbClr val="0000FF"/>
                </a:solidFill>
                <a:latin typeface="Arial" charset="0"/>
                <a:ea typeface="Arial" charset="0"/>
                <a:cs typeface="Arial" charset="0"/>
              </a:defRPr>
            </a:lvl4pPr>
            <a:lvl5pPr marL="2057400" indent="-228600">
              <a:defRPr sz="1300">
                <a:solidFill>
                  <a:srgbClr val="0000FF"/>
                </a:solidFill>
                <a:latin typeface="Arial" charset="0"/>
                <a:ea typeface="Arial" charset="0"/>
                <a:cs typeface="Arial" charset="0"/>
              </a:defRPr>
            </a:lvl5pPr>
            <a:lvl6pPr marL="2514600" indent="-228600" eaLnBrk="0" fontAlgn="base" hangingPunct="0">
              <a:spcBef>
                <a:spcPct val="0"/>
              </a:spcBef>
              <a:spcAft>
                <a:spcPct val="0"/>
              </a:spcAft>
              <a:defRPr sz="1300">
                <a:solidFill>
                  <a:srgbClr val="0000FF"/>
                </a:solidFill>
                <a:latin typeface="Arial" charset="0"/>
                <a:ea typeface="Arial" charset="0"/>
                <a:cs typeface="Arial" charset="0"/>
              </a:defRPr>
            </a:lvl6pPr>
            <a:lvl7pPr marL="2971800" indent="-228600" eaLnBrk="0" fontAlgn="base" hangingPunct="0">
              <a:spcBef>
                <a:spcPct val="0"/>
              </a:spcBef>
              <a:spcAft>
                <a:spcPct val="0"/>
              </a:spcAft>
              <a:defRPr sz="1300">
                <a:solidFill>
                  <a:srgbClr val="0000FF"/>
                </a:solidFill>
                <a:latin typeface="Arial" charset="0"/>
                <a:ea typeface="Arial" charset="0"/>
                <a:cs typeface="Arial" charset="0"/>
              </a:defRPr>
            </a:lvl7pPr>
            <a:lvl8pPr marL="3429000" indent="-228600" eaLnBrk="0" fontAlgn="base" hangingPunct="0">
              <a:spcBef>
                <a:spcPct val="0"/>
              </a:spcBef>
              <a:spcAft>
                <a:spcPct val="0"/>
              </a:spcAft>
              <a:defRPr sz="1300">
                <a:solidFill>
                  <a:srgbClr val="0000FF"/>
                </a:solidFill>
                <a:latin typeface="Arial" charset="0"/>
                <a:ea typeface="Arial" charset="0"/>
                <a:cs typeface="Arial" charset="0"/>
              </a:defRPr>
            </a:lvl8pPr>
            <a:lvl9pPr marL="3886200" indent="-228600" eaLnBrk="0" fontAlgn="base" hangingPunct="0">
              <a:spcBef>
                <a:spcPct val="0"/>
              </a:spcBef>
              <a:spcAft>
                <a:spcPct val="0"/>
              </a:spcAft>
              <a:defRPr sz="1300">
                <a:solidFill>
                  <a:srgbClr val="0000FF"/>
                </a:solidFill>
                <a:latin typeface="Arial" charset="0"/>
                <a:ea typeface="Arial" charset="0"/>
                <a:cs typeface="Arial" charset="0"/>
              </a:defRPr>
            </a:lvl9pPr>
          </a:lstStyle>
          <a:p>
            <a:pPr>
              <a:defRPr/>
            </a:pPr>
            <a:r>
              <a:rPr lang="en-US" altLang="en-US" sz="675" b="1">
                <a:solidFill>
                  <a:schemeClr val="bg1"/>
                </a:solidFill>
              </a:rPr>
              <a:t>© 2016 IBM Corporation</a:t>
            </a:r>
          </a:p>
        </p:txBody>
      </p:sp>
      <p:sp>
        <p:nvSpPr>
          <p:cNvPr id="2" name="Title 1"/>
          <p:cNvSpPr>
            <a:spLocks noGrp="1"/>
          </p:cNvSpPr>
          <p:nvPr>
            <p:ph type="title"/>
          </p:nvPr>
        </p:nvSpPr>
        <p:spPr>
          <a:xfrm>
            <a:off x="484190" y="126209"/>
            <a:ext cx="5951537" cy="545306"/>
          </a:xfrm>
        </p:spPr>
        <p:txBody>
          <a:bodyPr/>
          <a:lstStyle/>
          <a:p>
            <a:r>
              <a:rPr lang="en-US"/>
              <a:t>Click to edit Master title style</a:t>
            </a:r>
          </a:p>
        </p:txBody>
      </p:sp>
      <p:sp>
        <p:nvSpPr>
          <p:cNvPr id="3" name="Text Placeholder 2"/>
          <p:cNvSpPr>
            <a:spLocks noGrp="1"/>
          </p:cNvSpPr>
          <p:nvPr>
            <p:ph type="body" sz="half" idx="1"/>
          </p:nvPr>
        </p:nvSpPr>
        <p:spPr>
          <a:xfrm>
            <a:off x="457200" y="1013222"/>
            <a:ext cx="4076700" cy="34182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86300" y="1013222"/>
            <a:ext cx="4076700" cy="16513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86300" y="2778919"/>
            <a:ext cx="4076700" cy="1652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5"/>
          <p:cNvSpPr>
            <a:spLocks noGrp="1"/>
          </p:cNvSpPr>
          <p:nvPr>
            <p:ph type="dt" sz="half" idx="10"/>
          </p:nvPr>
        </p:nvSpPr>
        <p:spPr>
          <a:xfrm>
            <a:off x="484188" y="4782744"/>
            <a:ext cx="1879600" cy="286940"/>
          </a:xfrm>
          <a:prstGeom prst="rect">
            <a:avLst/>
          </a:prstGeom>
        </p:spPr>
        <p:txBody>
          <a:bodyPr/>
          <a:lstStyle>
            <a:lvl1pPr>
              <a:defRPr>
                <a:latin typeface="Arial" panose="020B0604020202020204" pitchFamily="34" charset="0"/>
                <a:ea typeface="+mn-ea"/>
                <a:cs typeface="Arial" panose="020B0604020202020204" pitchFamily="34" charset="0"/>
              </a:defRPr>
            </a:lvl1pPr>
          </a:lstStyle>
          <a:p>
            <a:pPr>
              <a:defRPr/>
            </a:pPr>
            <a:endParaRPr lang="en-US" altLang="en-US"/>
          </a:p>
        </p:txBody>
      </p:sp>
      <p:sp>
        <p:nvSpPr>
          <p:cNvPr id="8" name="Footer Placeholder 6"/>
          <p:cNvSpPr>
            <a:spLocks noGrp="1"/>
          </p:cNvSpPr>
          <p:nvPr>
            <p:ph type="ftr" sz="quarter" idx="11"/>
          </p:nvPr>
        </p:nvSpPr>
        <p:spPr>
          <a:xfrm>
            <a:off x="2332040" y="4789888"/>
            <a:ext cx="5368925" cy="258365"/>
          </a:xfrm>
          <a:prstGeom prst="rect">
            <a:avLst/>
          </a:prstGeom>
        </p:spPr>
        <p:txBody>
          <a:bodyPr/>
          <a:lstStyle>
            <a:lvl1pPr>
              <a:defRPr>
                <a:latin typeface="Arial" panose="020B0604020202020204" pitchFamily="34" charset="0"/>
                <a:ea typeface="+mn-ea"/>
                <a:cs typeface="Arial" panose="020B0604020202020204" pitchFamily="34" charset="0"/>
              </a:defRPr>
            </a:lvl1pPr>
          </a:lstStyle>
          <a:p>
            <a:pPr>
              <a:defRPr/>
            </a:pPr>
            <a:r>
              <a:rPr lang="en-US" altLang="en-US"/>
              <a:t>L. Stok, N. Hieter, K. Kalafala</a:t>
            </a:r>
          </a:p>
        </p:txBody>
      </p:sp>
      <p:sp>
        <p:nvSpPr>
          <p:cNvPr id="9" name="Slide Number Placeholder 7"/>
          <p:cNvSpPr>
            <a:spLocks noGrp="1"/>
          </p:cNvSpPr>
          <p:nvPr>
            <p:ph type="sldNum" sz="quarter" idx="12"/>
          </p:nvPr>
        </p:nvSpPr>
        <p:spPr>
          <a:xfrm>
            <a:off x="6543675" y="4782744"/>
            <a:ext cx="2133600" cy="258365"/>
          </a:xfrm>
          <a:prstGeom prst="rect">
            <a:avLst/>
          </a:prstGeom>
        </p:spPr>
        <p:txBody>
          <a:bodyPr vert="horz" wrap="square" lIns="91440" tIns="45720" rIns="91440" bIns="45720" numCol="1" anchor="t" anchorCtr="0" compatLnSpc="1">
            <a:prstTxWarp prst="textNoShape">
              <a:avLst/>
            </a:prstTxWarp>
          </a:bodyPr>
          <a:lstStyle>
            <a:lvl1pPr>
              <a:defRPr smtClean="0">
                <a:latin typeface="Arial" panose="020B0604020202020204" pitchFamily="34" charset="0"/>
                <a:ea typeface="+mn-ea"/>
                <a:cs typeface="Arial" panose="020B0604020202020204" pitchFamily="34" charset="0"/>
              </a:defRPr>
            </a:lvl1pPr>
          </a:lstStyle>
          <a:p>
            <a:pPr>
              <a:defRPr/>
            </a:pPr>
            <a:fld id="{F7ED131B-EF52-384C-B925-B7002FB36EC3}" type="slidenum">
              <a:rPr lang="en-US" altLang="en-US"/>
              <a:pPr>
                <a:defRPr/>
              </a:pPr>
              <a:t>‹#›</a:t>
            </a:fld>
            <a:endParaRPr lang="en-US" altLang="en-US"/>
          </a:p>
        </p:txBody>
      </p:sp>
    </p:spTree>
    <p:extLst>
      <p:ext uri="{BB962C8B-B14F-4D97-AF65-F5344CB8AC3E}">
        <p14:creationId xmlns:p14="http://schemas.microsoft.com/office/powerpoint/2010/main" val="337101278"/>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2"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L. Stok, N. Hieter, K. Kalafala</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4022589279"/>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91414480"/>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L. Stok, N. Hieter, K. Kalafala</a:t>
            </a:r>
            <a:endParaRPr lang="en-US"/>
          </a:p>
        </p:txBody>
      </p:sp>
    </p:spTree>
    <p:extLst>
      <p:ext uri="{BB962C8B-B14F-4D97-AF65-F5344CB8AC3E}">
        <p14:creationId xmlns:p14="http://schemas.microsoft.com/office/powerpoint/2010/main" val="1616712952"/>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L. Stok, N. Hieter, K. Kalafala</a:t>
            </a:r>
            <a:endParaRPr lang="en-US"/>
          </a:p>
        </p:txBody>
      </p:sp>
    </p:spTree>
    <p:extLst>
      <p:ext uri="{BB962C8B-B14F-4D97-AF65-F5344CB8AC3E}">
        <p14:creationId xmlns:p14="http://schemas.microsoft.com/office/powerpoint/2010/main" val="2015725512"/>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6" name="Text Placeholder 5"/>
          <p:cNvSpPr>
            <a:spLocks noGrp="1"/>
          </p:cNvSpPr>
          <p:nvPr>
            <p:ph type="body" sz="quarter" idx="12"/>
          </p:nvPr>
        </p:nvSpPr>
        <p:spPr>
          <a:xfrm>
            <a:off x="228600" y="1123955"/>
            <a:ext cx="1828800" cy="3474770"/>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2198843"/>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7" name="Text Placeholder 6"/>
          <p:cNvSpPr>
            <a:spLocks noGrp="1"/>
          </p:cNvSpPr>
          <p:nvPr>
            <p:ph type="body" sz="quarter" idx="12"/>
          </p:nvPr>
        </p:nvSpPr>
        <p:spPr>
          <a:xfrm>
            <a:off x="228600" y="1123955"/>
            <a:ext cx="1828800" cy="3446933"/>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3"/>
          </p:nvPr>
        </p:nvSpPr>
        <p:spPr>
          <a:xfrm>
            <a:off x="2514600" y="1123954"/>
            <a:ext cx="6400800" cy="33670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99315805"/>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7" name="Text Placeholder 6"/>
          <p:cNvSpPr>
            <a:spLocks noGrp="1"/>
          </p:cNvSpPr>
          <p:nvPr>
            <p:ph type="body" sz="quarter" idx="12"/>
          </p:nvPr>
        </p:nvSpPr>
        <p:spPr>
          <a:xfrm>
            <a:off x="228600" y="1123955"/>
            <a:ext cx="1828800" cy="3446933"/>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83352236"/>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7" name="Text Placeholder 6"/>
          <p:cNvSpPr>
            <a:spLocks noGrp="1"/>
          </p:cNvSpPr>
          <p:nvPr>
            <p:ph type="body" sz="quarter" idx="12"/>
          </p:nvPr>
        </p:nvSpPr>
        <p:spPr>
          <a:xfrm>
            <a:off x="228600" y="1123955"/>
            <a:ext cx="1828800" cy="3475477"/>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3954"/>
            <a:ext cx="1828800" cy="3457190"/>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816461595"/>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7" name="Text Placeholder 6"/>
          <p:cNvSpPr>
            <a:spLocks noGrp="1"/>
          </p:cNvSpPr>
          <p:nvPr>
            <p:ph type="body" sz="quarter" idx="12"/>
          </p:nvPr>
        </p:nvSpPr>
        <p:spPr>
          <a:xfrm>
            <a:off x="228600" y="1123955"/>
            <a:ext cx="1828800" cy="3475477"/>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3954"/>
            <a:ext cx="1828800" cy="3457190"/>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123954"/>
            <a:ext cx="4215008" cy="3423439"/>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292649"/>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16609982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6" name="Picture 5"/>
          <p:cNvPicPr preferRelativeResize="0">
            <a:picLocks/>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447677" y="4676776"/>
            <a:ext cx="360363" cy="14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Content Placeholder 2"/>
          <p:cNvSpPr>
            <a:spLocks noGrp="1"/>
          </p:cNvSpPr>
          <p:nvPr>
            <p:ph idx="10"/>
          </p:nvPr>
        </p:nvSpPr>
        <p:spPr>
          <a:xfrm>
            <a:off x="458779" y="1048749"/>
            <a:ext cx="8244899" cy="3249418"/>
          </a:xfrm>
        </p:spPr>
        <p:txBody>
          <a:bodyPr>
            <a:normAutofit/>
          </a:bodyPr>
          <a:lstStyle>
            <a:lvl1pPr marL="0" marR="0" indent="0" algn="l" defTabSz="914378" rtl="0" eaLnBrk="1" fontAlgn="auto" latinLnBrk="0" hangingPunct="1">
              <a:lnSpc>
                <a:spcPct val="100000"/>
              </a:lnSpc>
              <a:spcBef>
                <a:spcPct val="20000"/>
              </a:spcBef>
              <a:spcAft>
                <a:spcPts val="0"/>
              </a:spcAft>
              <a:buClrTx/>
              <a:buSzTx/>
              <a:buFont typeface="Arial"/>
              <a:buNone/>
              <a:tabLst/>
              <a:defRPr sz="2000">
                <a:solidFill>
                  <a:schemeClr val="bg2"/>
                </a:solidFill>
              </a:defRPr>
            </a:lvl1pPr>
            <a:lvl2pPr marL="457189" marR="0" indent="-137156" algn="l" defTabSz="914378" rtl="0" eaLnBrk="1" fontAlgn="auto" latinLnBrk="0" hangingPunct="1">
              <a:lnSpc>
                <a:spcPct val="100000"/>
              </a:lnSpc>
              <a:spcBef>
                <a:spcPts val="300"/>
              </a:spcBef>
              <a:spcAft>
                <a:spcPts val="0"/>
              </a:spcAft>
              <a:buClrTx/>
              <a:buSzPct val="80000"/>
              <a:buFont typeface="Arial"/>
              <a:buChar char="•"/>
              <a:tabLst/>
              <a:defRPr>
                <a:solidFill>
                  <a:schemeClr val="bg2"/>
                </a:solidFill>
              </a:defRPr>
            </a:lvl2pPr>
            <a:lvl3pPr marL="685783" marR="0" indent="-137156" algn="l" defTabSz="914378" rtl="0" eaLnBrk="1" fontAlgn="auto" latinLnBrk="0" hangingPunct="1">
              <a:lnSpc>
                <a:spcPct val="100000"/>
              </a:lnSpc>
              <a:spcBef>
                <a:spcPct val="20000"/>
              </a:spcBef>
              <a:spcAft>
                <a:spcPts val="0"/>
              </a:spcAft>
              <a:buClrTx/>
              <a:buSzTx/>
              <a:buFont typeface="Lucida Grande"/>
              <a:buChar char="–"/>
              <a:tabLst/>
              <a:defRPr>
                <a:solidFill>
                  <a:schemeClr val="bg2"/>
                </a:solidFill>
              </a:defRPr>
            </a:lvl3pPr>
            <a:lvl4pPr marL="914378" marR="0" indent="-137156" algn="l" defTabSz="914378" rtl="0" eaLnBrk="1" fontAlgn="auto" latinLnBrk="0" hangingPunct="1">
              <a:lnSpc>
                <a:spcPct val="100000"/>
              </a:lnSpc>
              <a:spcBef>
                <a:spcPct val="20000"/>
              </a:spcBef>
              <a:spcAft>
                <a:spcPts val="0"/>
              </a:spcAft>
              <a:buClrTx/>
              <a:buSzPct val="80000"/>
              <a:buFont typeface="Arial"/>
              <a:buChar char="•"/>
              <a:tabLst/>
              <a:defRPr>
                <a:solidFill>
                  <a:schemeClr val="bg2"/>
                </a:solidFill>
              </a:defRPr>
            </a:lvl4pPr>
            <a:lvl5pPr marL="1142972" marR="0" indent="-137156" algn="l" defTabSz="914378" rtl="0" eaLnBrk="1" fontAlgn="auto" latinLnBrk="0" hangingPunct="1">
              <a:lnSpc>
                <a:spcPct val="100000"/>
              </a:lnSpc>
              <a:spcBef>
                <a:spcPct val="20000"/>
              </a:spcBef>
              <a:spcAft>
                <a:spcPts val="0"/>
              </a:spcAft>
              <a:buClrTx/>
              <a:buSzTx/>
              <a:buFont typeface="Arial" pitchFamily="34" charset="0"/>
              <a:buChar char="»"/>
              <a:tabLst/>
              <a:defRPr>
                <a:solidFill>
                  <a:schemeClr val="bg2"/>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Tree>
    <p:extLst>
      <p:ext uri="{BB962C8B-B14F-4D97-AF65-F5344CB8AC3E}">
        <p14:creationId xmlns:p14="http://schemas.microsoft.com/office/powerpoint/2010/main" val="96246244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582897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251766766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4" y="2186151"/>
            <a:ext cx="1297608" cy="526097"/>
          </a:xfrm>
          <a:prstGeom prst="rect">
            <a:avLst/>
          </a:prstGeom>
        </p:spPr>
      </p:pic>
    </p:spTree>
    <p:extLst>
      <p:ext uri="{BB962C8B-B14F-4D97-AF65-F5344CB8AC3E}">
        <p14:creationId xmlns:p14="http://schemas.microsoft.com/office/powerpoint/2010/main" val="685032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reaker page">
    <p:spTree>
      <p:nvGrpSpPr>
        <p:cNvPr id="1" name=""/>
        <p:cNvGrpSpPr/>
        <p:nvPr/>
      </p:nvGrpSpPr>
      <p:grpSpPr>
        <a:xfrm>
          <a:off x="0" y="0"/>
          <a:ext cx="0" cy="0"/>
          <a:chOff x="0" y="0"/>
          <a:chExt cx="0" cy="0"/>
        </a:xfrm>
      </p:grpSpPr>
      <p:sp>
        <p:nvSpPr>
          <p:cNvPr id="6" name="Title 1"/>
          <p:cNvSpPr>
            <a:spLocks noGrp="1"/>
          </p:cNvSpPr>
          <p:nvPr>
            <p:ph type="title"/>
          </p:nvPr>
        </p:nvSpPr>
        <p:spPr>
          <a:xfrm>
            <a:off x="457200" y="2346968"/>
            <a:ext cx="6279378" cy="430887"/>
          </a:xfrm>
        </p:spPr>
        <p:txBody>
          <a:bodyPr anchor="ctr"/>
          <a:lstStyle>
            <a:lvl1pPr>
              <a:defRPr sz="2800">
                <a:solidFill>
                  <a:srgbClr val="000000"/>
                </a:solidFill>
              </a:defRPr>
            </a:lvl1pPr>
          </a:lstStyle>
          <a:p>
            <a:r>
              <a:rPr lang="en-US" dirty="0"/>
              <a:t>Click to edit Master title style</a:t>
            </a:r>
          </a:p>
        </p:txBody>
      </p:sp>
      <p:pic>
        <p:nvPicPr>
          <p:cNvPr id="3" name="Picture 2"/>
          <p:cNvPicPr preferRelativeResize="0">
            <a:picLocks/>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447677" y="4676776"/>
            <a:ext cx="360363" cy="14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hoto pag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4000" cy="5143500"/>
          </a:xfrm>
        </p:spPr>
        <p:txBody>
          <a:bodyPr rtlCol="0">
            <a:normAutofit/>
          </a:bodyPr>
          <a:lstStyle/>
          <a:p>
            <a:pPr lvl="0"/>
            <a:endParaRPr lang="en-US" noProof="0" dirty="0"/>
          </a:p>
        </p:txBody>
      </p:sp>
      <p:sp>
        <p:nvSpPr>
          <p:cNvPr id="6" name="Title 1"/>
          <p:cNvSpPr>
            <a:spLocks noGrp="1"/>
          </p:cNvSpPr>
          <p:nvPr>
            <p:ph type="title"/>
          </p:nvPr>
        </p:nvSpPr>
        <p:spPr>
          <a:xfrm>
            <a:off x="457200" y="2346968"/>
            <a:ext cx="6279378" cy="430887"/>
          </a:xfrm>
        </p:spPr>
        <p:txBody>
          <a:bodyPr anchor="ctr"/>
          <a:lstStyle>
            <a:lvl1pPr>
              <a:defRPr sz="2800">
                <a:solidFill>
                  <a:srgbClr val="FFFFFF"/>
                </a:solidFill>
              </a:defRPr>
            </a:lvl1pPr>
          </a:lstStyle>
          <a:p>
            <a:r>
              <a:rPr lang="en-US" dirty="0"/>
              <a:t>Click to edit Master title style</a:t>
            </a:r>
          </a:p>
        </p:txBody>
      </p:sp>
      <p:pic>
        <p:nvPicPr>
          <p:cNvPr id="4" name="Picture 3"/>
          <p:cNvPicPr preferRelativeResize="0">
            <a:picLocks/>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447677" y="4676776"/>
            <a:ext cx="360363" cy="14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8"/>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82563" y="860825"/>
            <a:ext cx="4267200" cy="399692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02163" y="860825"/>
            <a:ext cx="4267200" cy="399692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643029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90"/>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076328"/>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dirty="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54839" y="69059"/>
            <a:ext cx="2257425" cy="478869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82564" y="69059"/>
            <a:ext cx="6619875" cy="47886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6" name="TextBox 5"/>
          <p:cNvSpPr txBox="1">
            <a:spLocks noChangeArrowheads="1"/>
          </p:cNvSpPr>
          <p:nvPr userDrawn="1"/>
        </p:nvSpPr>
        <p:spPr bwMode="auto">
          <a:xfrm>
            <a:off x="7651750" y="4930379"/>
            <a:ext cx="1167307" cy="196208"/>
          </a:xfrm>
          <a:prstGeom prst="rect">
            <a:avLst/>
          </a:prstGeom>
          <a:solidFill>
            <a:srgbClr val="00B05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rgbClr val="0000FF"/>
                </a:solidFill>
                <a:latin typeface="Arial" charset="0"/>
                <a:ea typeface="Arial" charset="0"/>
                <a:cs typeface="Arial" charset="0"/>
              </a:defRPr>
            </a:lvl1pPr>
            <a:lvl2pPr marL="742950" indent="-285750">
              <a:defRPr sz="1300">
                <a:solidFill>
                  <a:srgbClr val="0000FF"/>
                </a:solidFill>
                <a:latin typeface="Arial" charset="0"/>
                <a:ea typeface="Arial" charset="0"/>
                <a:cs typeface="Arial" charset="0"/>
              </a:defRPr>
            </a:lvl2pPr>
            <a:lvl3pPr marL="1143000" indent="-228600">
              <a:defRPr sz="1300">
                <a:solidFill>
                  <a:srgbClr val="0000FF"/>
                </a:solidFill>
                <a:latin typeface="Arial" charset="0"/>
                <a:ea typeface="Arial" charset="0"/>
                <a:cs typeface="Arial" charset="0"/>
              </a:defRPr>
            </a:lvl3pPr>
            <a:lvl4pPr marL="1600200" indent="-228600">
              <a:defRPr sz="1300">
                <a:solidFill>
                  <a:srgbClr val="0000FF"/>
                </a:solidFill>
                <a:latin typeface="Arial" charset="0"/>
                <a:ea typeface="Arial" charset="0"/>
                <a:cs typeface="Arial" charset="0"/>
              </a:defRPr>
            </a:lvl4pPr>
            <a:lvl5pPr marL="2057400" indent="-228600">
              <a:defRPr sz="1300">
                <a:solidFill>
                  <a:srgbClr val="0000FF"/>
                </a:solidFill>
                <a:latin typeface="Arial" charset="0"/>
                <a:ea typeface="Arial" charset="0"/>
                <a:cs typeface="Arial" charset="0"/>
              </a:defRPr>
            </a:lvl5pPr>
            <a:lvl6pPr marL="2514600" indent="-228600" eaLnBrk="0" fontAlgn="base" hangingPunct="0">
              <a:spcBef>
                <a:spcPct val="0"/>
              </a:spcBef>
              <a:spcAft>
                <a:spcPct val="0"/>
              </a:spcAft>
              <a:defRPr sz="1300">
                <a:solidFill>
                  <a:srgbClr val="0000FF"/>
                </a:solidFill>
                <a:latin typeface="Arial" charset="0"/>
                <a:ea typeface="Arial" charset="0"/>
                <a:cs typeface="Arial" charset="0"/>
              </a:defRPr>
            </a:lvl6pPr>
            <a:lvl7pPr marL="2971800" indent="-228600" eaLnBrk="0" fontAlgn="base" hangingPunct="0">
              <a:spcBef>
                <a:spcPct val="0"/>
              </a:spcBef>
              <a:spcAft>
                <a:spcPct val="0"/>
              </a:spcAft>
              <a:defRPr sz="1300">
                <a:solidFill>
                  <a:srgbClr val="0000FF"/>
                </a:solidFill>
                <a:latin typeface="Arial" charset="0"/>
                <a:ea typeface="Arial" charset="0"/>
                <a:cs typeface="Arial" charset="0"/>
              </a:defRPr>
            </a:lvl7pPr>
            <a:lvl8pPr marL="3429000" indent="-228600" eaLnBrk="0" fontAlgn="base" hangingPunct="0">
              <a:spcBef>
                <a:spcPct val="0"/>
              </a:spcBef>
              <a:spcAft>
                <a:spcPct val="0"/>
              </a:spcAft>
              <a:defRPr sz="1300">
                <a:solidFill>
                  <a:srgbClr val="0000FF"/>
                </a:solidFill>
                <a:latin typeface="Arial" charset="0"/>
                <a:ea typeface="Arial" charset="0"/>
                <a:cs typeface="Arial" charset="0"/>
              </a:defRPr>
            </a:lvl8pPr>
            <a:lvl9pPr marL="3886200" indent="-228600" eaLnBrk="0" fontAlgn="base" hangingPunct="0">
              <a:spcBef>
                <a:spcPct val="0"/>
              </a:spcBef>
              <a:spcAft>
                <a:spcPct val="0"/>
              </a:spcAft>
              <a:defRPr sz="1300">
                <a:solidFill>
                  <a:srgbClr val="0000FF"/>
                </a:solidFill>
                <a:latin typeface="Arial" charset="0"/>
                <a:ea typeface="Arial" charset="0"/>
                <a:cs typeface="Arial" charset="0"/>
              </a:defRPr>
            </a:lvl9pPr>
          </a:lstStyle>
          <a:p>
            <a:pPr>
              <a:defRPr/>
            </a:pPr>
            <a:r>
              <a:rPr lang="en-US" altLang="en-US" sz="675" b="1">
                <a:solidFill>
                  <a:srgbClr val="FFFFFF"/>
                </a:solidFill>
              </a:rPr>
              <a:t>© 2016 IBM Corporation</a:t>
            </a:r>
          </a:p>
        </p:txBody>
      </p:sp>
      <p:sp>
        <p:nvSpPr>
          <p:cNvPr id="2" name="Title 1"/>
          <p:cNvSpPr>
            <a:spLocks noGrp="1"/>
          </p:cNvSpPr>
          <p:nvPr>
            <p:ph type="title"/>
          </p:nvPr>
        </p:nvSpPr>
        <p:spPr>
          <a:xfrm>
            <a:off x="484190" y="126209"/>
            <a:ext cx="5951537" cy="545306"/>
          </a:xfrm>
        </p:spPr>
        <p:txBody>
          <a:bodyPr/>
          <a:lstStyle/>
          <a:p>
            <a:r>
              <a:rPr lang="en-US"/>
              <a:t>Click to edit Master title style</a:t>
            </a:r>
          </a:p>
        </p:txBody>
      </p:sp>
      <p:sp>
        <p:nvSpPr>
          <p:cNvPr id="3" name="Text Placeholder 2"/>
          <p:cNvSpPr>
            <a:spLocks noGrp="1"/>
          </p:cNvSpPr>
          <p:nvPr>
            <p:ph type="body" sz="half" idx="1"/>
          </p:nvPr>
        </p:nvSpPr>
        <p:spPr>
          <a:xfrm>
            <a:off x="457200" y="1013222"/>
            <a:ext cx="4076700" cy="34182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86300" y="1013222"/>
            <a:ext cx="4076700" cy="16513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86300" y="2778919"/>
            <a:ext cx="4076700" cy="1652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5"/>
          <p:cNvSpPr>
            <a:spLocks noGrp="1"/>
          </p:cNvSpPr>
          <p:nvPr>
            <p:ph type="dt" sz="half" idx="10"/>
          </p:nvPr>
        </p:nvSpPr>
        <p:spPr>
          <a:xfrm>
            <a:off x="484188" y="4782744"/>
            <a:ext cx="1879600" cy="286940"/>
          </a:xfrm>
          <a:prstGeom prst="rect">
            <a:avLst/>
          </a:prstGeom>
        </p:spPr>
        <p:txBody>
          <a:bodyPr/>
          <a:lstStyle>
            <a:lvl1pPr>
              <a:defRPr>
                <a:latin typeface="Arial" panose="020B0604020202020204" pitchFamily="34" charset="0"/>
                <a:ea typeface="+mn-ea"/>
                <a:cs typeface="Arial" panose="020B0604020202020204" pitchFamily="34" charset="0"/>
              </a:defRPr>
            </a:lvl1pPr>
          </a:lstStyle>
          <a:p>
            <a:pPr>
              <a:defRPr/>
            </a:pPr>
            <a:endParaRPr lang="en-US" altLang="en-US">
              <a:solidFill>
                <a:srgbClr val="000000"/>
              </a:solidFill>
            </a:endParaRPr>
          </a:p>
        </p:txBody>
      </p:sp>
      <p:sp>
        <p:nvSpPr>
          <p:cNvPr id="8" name="Footer Placeholder 6"/>
          <p:cNvSpPr>
            <a:spLocks noGrp="1"/>
          </p:cNvSpPr>
          <p:nvPr>
            <p:ph type="ftr" sz="quarter" idx="11"/>
          </p:nvPr>
        </p:nvSpPr>
        <p:spPr>
          <a:xfrm>
            <a:off x="2332040" y="4789888"/>
            <a:ext cx="5368925" cy="258365"/>
          </a:xfrm>
          <a:prstGeom prst="rect">
            <a:avLst/>
          </a:prstGeom>
        </p:spPr>
        <p:txBody>
          <a:bodyPr/>
          <a:lstStyle>
            <a:lvl1pPr>
              <a:defRPr>
                <a:latin typeface="Arial" panose="020B0604020202020204" pitchFamily="34" charset="0"/>
                <a:ea typeface="+mn-ea"/>
                <a:cs typeface="Arial" panose="020B0604020202020204" pitchFamily="34" charset="0"/>
              </a:defRPr>
            </a:lvl1pPr>
          </a:lstStyle>
          <a:p>
            <a:pPr>
              <a:defRPr/>
            </a:pPr>
            <a:r>
              <a:rPr lang="en-US" altLang="en-US">
                <a:solidFill>
                  <a:srgbClr val="000000"/>
                </a:solidFill>
              </a:rPr>
              <a:t>L. Stok, N. Hieter, K. Kalafala</a:t>
            </a:r>
          </a:p>
        </p:txBody>
      </p:sp>
      <p:sp>
        <p:nvSpPr>
          <p:cNvPr id="9" name="Slide Number Placeholder 7"/>
          <p:cNvSpPr>
            <a:spLocks noGrp="1"/>
          </p:cNvSpPr>
          <p:nvPr>
            <p:ph type="sldNum" sz="quarter" idx="12"/>
          </p:nvPr>
        </p:nvSpPr>
        <p:spPr>
          <a:xfrm>
            <a:off x="6543675" y="4782744"/>
            <a:ext cx="2133600" cy="258365"/>
          </a:xfrm>
          <a:prstGeom prst="rect">
            <a:avLst/>
          </a:prstGeom>
        </p:spPr>
        <p:txBody>
          <a:bodyPr vert="horz" wrap="square" lIns="91440" tIns="45720" rIns="91440" bIns="45720" numCol="1" anchor="t" anchorCtr="0" compatLnSpc="1">
            <a:prstTxWarp prst="textNoShape">
              <a:avLst/>
            </a:prstTxWarp>
          </a:bodyPr>
          <a:lstStyle>
            <a:lvl1pPr>
              <a:defRPr smtClean="0">
                <a:latin typeface="Arial" panose="020B0604020202020204" pitchFamily="34" charset="0"/>
                <a:ea typeface="+mn-ea"/>
                <a:cs typeface="Arial" panose="020B0604020202020204" pitchFamily="34" charset="0"/>
              </a:defRPr>
            </a:lvl1pPr>
          </a:lstStyle>
          <a:p>
            <a:pPr>
              <a:defRPr/>
            </a:pPr>
            <a:fld id="{F7ED131B-EF52-384C-B925-B7002FB36EC3}" type="slidenum">
              <a:rPr lang="en-US" altLang="en-US">
                <a:solidFill>
                  <a:srgbClr val="000000"/>
                </a:solidFill>
              </a:rPr>
              <a:pPr>
                <a:defRPr/>
              </a:pPr>
              <a:t>‹#›</a:t>
            </a:fld>
            <a:endParaRPr lang="en-US" altLang="en-US">
              <a:solidFill>
                <a:srgbClr val="000000"/>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resentation Title">
    <p:spTree>
      <p:nvGrpSpPr>
        <p:cNvPr id="1" name=""/>
        <p:cNvGrpSpPr/>
        <p:nvPr/>
      </p:nvGrpSpPr>
      <p:grpSpPr>
        <a:xfrm>
          <a:off x="0" y="0"/>
          <a:ext cx="0" cy="0"/>
          <a:chOff x="0" y="0"/>
          <a:chExt cx="0" cy="0"/>
        </a:xfrm>
      </p:grpSpPr>
      <p:sp>
        <p:nvSpPr>
          <p:cNvPr id="2" name="Title 1"/>
          <p:cNvSpPr>
            <a:spLocks noGrp="1"/>
          </p:cNvSpPr>
          <p:nvPr>
            <p:ph type="ctrTitle"/>
          </p:nvPr>
        </p:nvSpPr>
        <p:spPr>
          <a:xfrm>
            <a:off x="131325" y="1327878"/>
            <a:ext cx="6026285" cy="1102519"/>
          </a:xfrm>
        </p:spPr>
        <p:txBody>
          <a:bodyPr/>
          <a:lstStyle>
            <a:lvl1pPr>
              <a:defRPr sz="2100"/>
            </a:lvl1pPr>
          </a:lstStyle>
          <a:p>
            <a:r>
              <a:rPr lang="en-US" dirty="0"/>
              <a:t>Click to edit Master title style</a:t>
            </a:r>
          </a:p>
        </p:txBody>
      </p:sp>
      <p:sp>
        <p:nvSpPr>
          <p:cNvPr id="3" name="Subtitle 2"/>
          <p:cNvSpPr>
            <a:spLocks noGrp="1"/>
          </p:cNvSpPr>
          <p:nvPr>
            <p:ph type="subTitle" idx="1"/>
          </p:nvPr>
        </p:nvSpPr>
        <p:spPr>
          <a:xfrm>
            <a:off x="3249039" y="3493446"/>
            <a:ext cx="5593405" cy="1314450"/>
          </a:xfrm>
        </p:spPr>
        <p:txBody>
          <a:bodyPr/>
          <a:lstStyle>
            <a:lvl1pPr marL="0" indent="0" algn="r">
              <a:buNone/>
              <a:defRPr>
                <a:solidFill>
                  <a:schemeClr val="tx1">
                    <a:tint val="75000"/>
                  </a:schemeClr>
                </a:solidFill>
              </a:defRPr>
            </a:lvl1pPr>
            <a:lvl2pPr marL="342887" indent="0" algn="ctr">
              <a:buNone/>
              <a:defRPr>
                <a:solidFill>
                  <a:schemeClr val="tx1">
                    <a:tint val="75000"/>
                  </a:schemeClr>
                </a:solidFill>
              </a:defRPr>
            </a:lvl2pPr>
            <a:lvl3pPr marL="685773" indent="0" algn="ctr">
              <a:buNone/>
              <a:defRPr>
                <a:solidFill>
                  <a:schemeClr val="tx1">
                    <a:tint val="75000"/>
                  </a:schemeClr>
                </a:solidFill>
              </a:defRPr>
            </a:lvl3pPr>
            <a:lvl4pPr marL="1028659" indent="0" algn="ctr">
              <a:buNone/>
              <a:defRPr>
                <a:solidFill>
                  <a:schemeClr val="tx1">
                    <a:tint val="75000"/>
                  </a:schemeClr>
                </a:solidFill>
              </a:defRPr>
            </a:lvl4pPr>
            <a:lvl5pPr marL="1371545" indent="0" algn="ctr">
              <a:buNone/>
              <a:defRPr>
                <a:solidFill>
                  <a:schemeClr val="tx1">
                    <a:tint val="75000"/>
                  </a:schemeClr>
                </a:solidFill>
              </a:defRPr>
            </a:lvl5pPr>
            <a:lvl6pPr marL="1714432" indent="0" algn="ctr">
              <a:buNone/>
              <a:defRPr>
                <a:solidFill>
                  <a:schemeClr val="tx1">
                    <a:tint val="75000"/>
                  </a:schemeClr>
                </a:solidFill>
              </a:defRPr>
            </a:lvl6pPr>
            <a:lvl7pPr marL="2057318" indent="0" algn="ctr">
              <a:buNone/>
              <a:defRPr>
                <a:solidFill>
                  <a:schemeClr val="tx1">
                    <a:tint val="75000"/>
                  </a:schemeClr>
                </a:solidFill>
              </a:defRPr>
            </a:lvl7pPr>
            <a:lvl8pPr marL="2400204" indent="0" algn="ctr">
              <a:buNone/>
              <a:defRPr>
                <a:solidFill>
                  <a:schemeClr val="tx1">
                    <a:tint val="75000"/>
                  </a:schemeClr>
                </a:solidFill>
              </a:defRPr>
            </a:lvl8pPr>
            <a:lvl9pPr marL="2743090" indent="0" algn="ctr">
              <a:buNone/>
              <a:defRPr>
                <a:solidFill>
                  <a:schemeClr val="tx1">
                    <a:tint val="75000"/>
                  </a:schemeClr>
                </a:solidFill>
              </a:defRPr>
            </a:lvl9pPr>
          </a:lstStyle>
          <a:p>
            <a:r>
              <a:rPr lang="en-US" dirty="0"/>
              <a:t>Click to edit Master subtitle style</a:t>
            </a:r>
          </a:p>
        </p:txBody>
      </p:sp>
      <p:sp>
        <p:nvSpPr>
          <p:cNvPr id="8" name="Picture Placeholder 7"/>
          <p:cNvSpPr>
            <a:spLocks noGrp="1"/>
          </p:cNvSpPr>
          <p:nvPr>
            <p:ph type="pic" sz="quarter" idx="10"/>
          </p:nvPr>
        </p:nvSpPr>
        <p:spPr>
          <a:xfrm>
            <a:off x="6292424" y="474477"/>
            <a:ext cx="2686050" cy="2290763"/>
          </a:xfrm>
        </p:spPr>
        <p:txBody>
          <a:bodyPr/>
          <a:lstStyle/>
          <a:p>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rademarks">
    <p:spTree>
      <p:nvGrpSpPr>
        <p:cNvPr id="1" name=""/>
        <p:cNvGrpSpPr/>
        <p:nvPr/>
      </p:nvGrpSpPr>
      <p:grpSpPr>
        <a:xfrm>
          <a:off x="0" y="0"/>
          <a:ext cx="0" cy="0"/>
          <a:chOff x="0" y="0"/>
          <a:chExt cx="0" cy="0"/>
        </a:xfrm>
      </p:grpSpPr>
      <p:sp>
        <p:nvSpPr>
          <p:cNvPr id="4" name="Text Box 4"/>
          <p:cNvSpPr txBox="1">
            <a:spLocks noChangeArrowheads="1"/>
          </p:cNvSpPr>
          <p:nvPr userDrawn="1"/>
        </p:nvSpPr>
        <p:spPr bwMode="auto">
          <a:xfrm>
            <a:off x="295275" y="893869"/>
            <a:ext cx="7589838" cy="103875"/>
          </a:xfrm>
          <a:prstGeom prst="rect">
            <a:avLst/>
          </a:prstGeom>
          <a:noFill/>
          <a:ln w="9525">
            <a:noFill/>
            <a:miter lim="800000"/>
            <a:headEnd/>
            <a:tailEnd/>
          </a:ln>
        </p:spPr>
        <p:txBody>
          <a:bodyPr lIns="0" tIns="0" rIns="0" bIns="0" anchor="b">
            <a:spAutoFit/>
          </a:bodyPr>
          <a:lstStyle/>
          <a:p>
            <a:pPr defTabSz="616719" eaLnBrk="1" hangingPunct="1"/>
            <a:r>
              <a:rPr lang="en-US" sz="675" b="1">
                <a:solidFill>
                  <a:srgbClr val="000000"/>
                </a:solidFill>
                <a:latin typeface="Arial"/>
                <a:ea typeface="MS PGothic" pitchFamily="34" charset="-128"/>
                <a:cs typeface="Times New Roman" pitchFamily="18" charset="0"/>
              </a:rPr>
              <a:t>The following are trademarks of the International Business Machines Corporation in the United States, other countries, or both.</a:t>
            </a:r>
          </a:p>
        </p:txBody>
      </p:sp>
      <p:sp>
        <p:nvSpPr>
          <p:cNvPr id="5" name="Text Box 5"/>
          <p:cNvSpPr txBox="1">
            <a:spLocks noChangeArrowheads="1"/>
          </p:cNvSpPr>
          <p:nvPr userDrawn="1"/>
        </p:nvSpPr>
        <p:spPr bwMode="auto">
          <a:xfrm>
            <a:off x="295277" y="2409825"/>
            <a:ext cx="7542213" cy="103875"/>
          </a:xfrm>
          <a:prstGeom prst="rect">
            <a:avLst/>
          </a:prstGeom>
          <a:noFill/>
          <a:ln w="9525">
            <a:noFill/>
            <a:miter lim="800000"/>
            <a:headEnd/>
            <a:tailEnd/>
          </a:ln>
        </p:spPr>
        <p:txBody>
          <a:bodyPr lIns="0" tIns="0" rIns="0" bIns="0">
            <a:spAutoFit/>
          </a:bodyPr>
          <a:lstStyle/>
          <a:p>
            <a:pPr defTabSz="616719" eaLnBrk="1" hangingPunct="1"/>
            <a:r>
              <a:rPr lang="en-US" sz="675" b="1">
                <a:solidFill>
                  <a:srgbClr val="000000"/>
                </a:solidFill>
                <a:latin typeface="Arial"/>
                <a:ea typeface="MS PGothic" pitchFamily="34" charset="-128"/>
                <a:cs typeface="Times New Roman" pitchFamily="18" charset="0"/>
              </a:rPr>
              <a:t>The following are trademarks or registered trademarks of other companies.</a:t>
            </a:r>
          </a:p>
        </p:txBody>
      </p:sp>
      <p:sp>
        <p:nvSpPr>
          <p:cNvPr id="6" name="Text Box 6"/>
          <p:cNvSpPr txBox="1">
            <a:spLocks noChangeArrowheads="1"/>
          </p:cNvSpPr>
          <p:nvPr userDrawn="1"/>
        </p:nvSpPr>
        <p:spPr bwMode="auto">
          <a:xfrm>
            <a:off x="295275" y="3598069"/>
            <a:ext cx="6705600" cy="68673"/>
          </a:xfrm>
          <a:prstGeom prst="rect">
            <a:avLst/>
          </a:prstGeom>
          <a:noFill/>
          <a:ln w="9525">
            <a:noFill/>
            <a:miter lim="800000"/>
            <a:headEnd/>
            <a:tailEnd/>
          </a:ln>
        </p:spPr>
        <p:txBody>
          <a:bodyPr lIns="0" tIns="0" rIns="0" bIns="0">
            <a:spAutoFit/>
          </a:bodyPr>
          <a:lstStyle/>
          <a:p>
            <a:pPr defTabSz="616719" eaLnBrk="1" hangingPunct="1">
              <a:lnSpc>
                <a:spcPct val="85000"/>
              </a:lnSpc>
            </a:pPr>
            <a:r>
              <a:rPr lang="en-US" sz="525" b="1">
                <a:solidFill>
                  <a:srgbClr val="000000"/>
                </a:solidFill>
                <a:latin typeface="Arial"/>
                <a:ea typeface="MS PGothic" pitchFamily="34" charset="-128"/>
                <a:cs typeface="Times New Roman" pitchFamily="18" charset="0"/>
              </a:rPr>
              <a:t>* All other products may be trademarks or registered trademarks of their respective companies.</a:t>
            </a:r>
          </a:p>
        </p:txBody>
      </p:sp>
      <p:sp>
        <p:nvSpPr>
          <p:cNvPr id="7" name="Text Box 7"/>
          <p:cNvSpPr txBox="1">
            <a:spLocks noChangeArrowheads="1"/>
          </p:cNvSpPr>
          <p:nvPr userDrawn="1"/>
        </p:nvSpPr>
        <p:spPr bwMode="auto">
          <a:xfrm>
            <a:off x="295275" y="3737372"/>
            <a:ext cx="8083550" cy="1030090"/>
          </a:xfrm>
          <a:prstGeom prst="rect">
            <a:avLst/>
          </a:prstGeom>
          <a:noFill/>
          <a:ln w="9525">
            <a:noFill/>
            <a:miter lim="800000"/>
            <a:headEnd/>
            <a:tailEnd/>
          </a:ln>
        </p:spPr>
        <p:txBody>
          <a:bodyPr lIns="0" tIns="0" rIns="0" bIns="0">
            <a:spAutoFit/>
          </a:bodyPr>
          <a:lstStyle/>
          <a:p>
            <a:pPr defTabSz="616719" eaLnBrk="1" hangingPunct="1">
              <a:lnSpc>
                <a:spcPct val="90000"/>
              </a:lnSpc>
              <a:spcAft>
                <a:spcPct val="15000"/>
              </a:spcAft>
            </a:pPr>
            <a:r>
              <a:rPr lang="en-US" sz="525" b="1">
                <a:solidFill>
                  <a:srgbClr val="000000"/>
                </a:solidFill>
                <a:latin typeface="Arial"/>
                <a:ea typeface="MS PGothic" pitchFamily="34" charset="-128"/>
                <a:cs typeface="Times New Roman" pitchFamily="18" charset="0"/>
              </a:rPr>
              <a:t>Notes:  </a:t>
            </a:r>
          </a:p>
          <a:p>
            <a:pPr defTabSz="616719" eaLnBrk="1" hangingPunct="1">
              <a:lnSpc>
                <a:spcPct val="90000"/>
              </a:lnSpc>
              <a:spcAft>
                <a:spcPct val="15000"/>
              </a:spcAft>
            </a:pPr>
            <a:r>
              <a:rPr lang="en-US" sz="525" b="1">
                <a:solidFill>
                  <a:srgbClr val="000000"/>
                </a:solidFill>
                <a:latin typeface="Arial"/>
                <a:ea typeface="MS PGothic" pitchFamily="34" charset="-128"/>
                <a:cs typeface="Times New Roman" pitchFamily="18" charset="0"/>
              </a:rPr>
              <a:t>Performance is in Internal Throughput Rate (ITR) ratio based on measurements and projections using standard IBM benchmarks in a controlled environment.  The actual throughput that any user will experience will vary depending upon considerations such as the amount of multiprogramming in the user's job stream, the I/O configuration, the storage configuration, and the workload processed.  Therefore, no assurance can  be given that an individual user will achieve throughput improvements equivalent to the performance ratios stated here. </a:t>
            </a:r>
          </a:p>
          <a:p>
            <a:pPr defTabSz="616719" eaLnBrk="1" hangingPunct="1">
              <a:lnSpc>
                <a:spcPct val="90000"/>
              </a:lnSpc>
              <a:spcAft>
                <a:spcPct val="15000"/>
              </a:spcAft>
            </a:pPr>
            <a:r>
              <a:rPr lang="en-US" sz="525" b="1">
                <a:solidFill>
                  <a:srgbClr val="000000"/>
                </a:solidFill>
                <a:latin typeface="Arial"/>
                <a:ea typeface="MS PGothic" pitchFamily="34" charset="-128"/>
                <a:cs typeface="Times New Roman" pitchFamily="18" charset="0"/>
              </a:rPr>
              <a:t>IBM hardware products are manufactured Sync new parts, or new and serviceable used parts. Regardless, our warranty terms apply.</a:t>
            </a:r>
          </a:p>
          <a:p>
            <a:pPr defTabSz="616719" eaLnBrk="1" hangingPunct="1">
              <a:lnSpc>
                <a:spcPct val="90000"/>
              </a:lnSpc>
              <a:spcAft>
                <a:spcPct val="15000"/>
              </a:spcAft>
            </a:pPr>
            <a:r>
              <a:rPr lang="en-US" sz="525" b="1">
                <a:solidFill>
                  <a:srgbClr val="000000"/>
                </a:solidFill>
                <a:latin typeface="Arial"/>
                <a:ea typeface="MS PGothic" pitchFamily="34" charset="-128"/>
                <a:cs typeface="Times New Roman" pitchFamily="18" charset="0"/>
              </a:rPr>
              <a:t>All customer examples cited or described in this presentation are presented as illustrations of  the manner in which some customers have used IBM products and the results they may have achieved.  Actual environmental costs and performance characteristics will vary depending on individual customer configurations and conditions.</a:t>
            </a:r>
          </a:p>
          <a:p>
            <a:pPr defTabSz="616719" eaLnBrk="1" hangingPunct="1">
              <a:lnSpc>
                <a:spcPct val="90000"/>
              </a:lnSpc>
              <a:spcAft>
                <a:spcPct val="15000"/>
              </a:spcAft>
            </a:pPr>
            <a:r>
              <a:rPr lang="en-US" sz="525" b="1">
                <a:solidFill>
                  <a:srgbClr val="000000"/>
                </a:solidFill>
                <a:latin typeface="Arial"/>
                <a:ea typeface="MS PGothic" pitchFamily="34" charset="-128"/>
                <a:cs typeface="Times New Roman" pitchFamily="18" charset="0"/>
              </a:rPr>
              <a:t>This publication was produced in the United States.  IBM may not offer the products, services or features discussed in this document in other countries, and the information may be subject to change without notice.  Consult your local IBM business contact for information on the product or services available in your area.</a:t>
            </a:r>
          </a:p>
          <a:p>
            <a:pPr defTabSz="616719" eaLnBrk="1" hangingPunct="1">
              <a:lnSpc>
                <a:spcPct val="90000"/>
              </a:lnSpc>
              <a:spcAft>
                <a:spcPct val="15000"/>
              </a:spcAft>
            </a:pPr>
            <a:r>
              <a:rPr lang="en-US" sz="525" b="1">
                <a:solidFill>
                  <a:srgbClr val="000000"/>
                </a:solidFill>
                <a:latin typeface="Arial"/>
                <a:ea typeface="MS PGothic" pitchFamily="34" charset="-128"/>
                <a:cs typeface="Times New Roman" pitchFamily="18" charset="0"/>
              </a:rPr>
              <a:t>All statements regarding IBM's future direction and intent are subject to change or withdrawal without notice, and represent goals and objectives only.</a:t>
            </a:r>
          </a:p>
          <a:p>
            <a:pPr defTabSz="616719" eaLnBrk="1" hangingPunct="1">
              <a:lnSpc>
                <a:spcPct val="90000"/>
              </a:lnSpc>
              <a:spcAft>
                <a:spcPct val="15000"/>
              </a:spcAft>
            </a:pPr>
            <a:r>
              <a:rPr lang="en-US" sz="525" b="1">
                <a:solidFill>
                  <a:srgbClr val="000000"/>
                </a:solidFill>
                <a:latin typeface="Arial"/>
                <a:ea typeface="MS PGothic" pitchFamily="34" charset="-128"/>
                <a:cs typeface="Times New Roman" pitchFamily="18" charset="0"/>
              </a:rPr>
              <a:t>Information about non-IBM products is obtained Sync the manufacturers of those products or their published announcements.  IBM has not tested those products and cannot confirm the performance, compatibility, or any other claims related to non-IBM products.  Questions on the capabilities of non-IBM products should be addressed to the suppliers of those products.</a:t>
            </a:r>
          </a:p>
          <a:p>
            <a:pPr defTabSz="616719" eaLnBrk="1" hangingPunct="1">
              <a:lnSpc>
                <a:spcPct val="90000"/>
              </a:lnSpc>
              <a:spcAft>
                <a:spcPct val="15000"/>
              </a:spcAft>
            </a:pPr>
            <a:r>
              <a:rPr lang="en-US" sz="525" b="1">
                <a:solidFill>
                  <a:srgbClr val="000000"/>
                </a:solidFill>
                <a:latin typeface="Arial"/>
                <a:ea typeface="MS PGothic" pitchFamily="34" charset="-128"/>
                <a:cs typeface="Times New Roman" pitchFamily="18" charset="0"/>
              </a:rPr>
              <a:t>Prices subject to change without notice.  Contact your IBM representative or Business Partner for the most current pricing in your geography.</a:t>
            </a:r>
          </a:p>
        </p:txBody>
      </p:sp>
      <p:sp>
        <p:nvSpPr>
          <p:cNvPr id="8" name="Rectangle 8"/>
          <p:cNvSpPr>
            <a:spLocks noChangeArrowheads="1"/>
          </p:cNvSpPr>
          <p:nvPr userDrawn="1"/>
        </p:nvSpPr>
        <p:spPr bwMode="auto">
          <a:xfrm>
            <a:off x="295277" y="2571751"/>
            <a:ext cx="8526463" cy="985646"/>
          </a:xfrm>
          <a:prstGeom prst="rect">
            <a:avLst/>
          </a:prstGeom>
          <a:noFill/>
          <a:ln w="9525">
            <a:noFill/>
            <a:miter lim="800000"/>
            <a:headEnd/>
            <a:tailEnd/>
          </a:ln>
        </p:spPr>
        <p:txBody>
          <a:bodyPr lIns="61713" tIns="30857" rIns="61713" bIns="30857">
            <a:spAutoFit/>
          </a:bodyPr>
          <a:lstStyle/>
          <a:p>
            <a:pPr defTabSz="616719" eaLnBrk="1" hangingPunct="1"/>
            <a:r>
              <a:rPr lang="en-US" sz="600" dirty="0">
                <a:solidFill>
                  <a:srgbClr val="000000"/>
                </a:solidFill>
                <a:latin typeface="Arial"/>
                <a:ea typeface=""/>
                <a:cs typeface="Times New Roman" pitchFamily="18" charset="0"/>
              </a:rPr>
              <a:t>Adobe, the Adobe logo, PostScript, and the PostScript logo are either registered trademarks or trademarks of Adobe Systems Incorporated in the United States, and/or other countries.</a:t>
            </a:r>
          </a:p>
          <a:p>
            <a:pPr defTabSz="616719" eaLnBrk="1" hangingPunct="1"/>
            <a:r>
              <a:rPr lang="en-US" sz="600" dirty="0">
                <a:solidFill>
                  <a:srgbClr val="000000"/>
                </a:solidFill>
                <a:latin typeface="Arial"/>
                <a:ea typeface=""/>
                <a:cs typeface="Times New Roman" pitchFamily="18" charset="0"/>
              </a:rPr>
              <a:t>Cell Broadband Engine is a trademark of Sony Computer Entertainment, Inc. in the United States, other countries, or both and is used under license </a:t>
            </a:r>
            <a:r>
              <a:rPr lang="en-US" sz="600" dirty="0" err="1">
                <a:solidFill>
                  <a:srgbClr val="000000"/>
                </a:solidFill>
                <a:latin typeface="Arial"/>
                <a:ea typeface=""/>
                <a:cs typeface="Times New Roman" pitchFamily="18" charset="0"/>
              </a:rPr>
              <a:t>therefrom</a:t>
            </a:r>
            <a:r>
              <a:rPr lang="en-US" sz="600" dirty="0">
                <a:solidFill>
                  <a:srgbClr val="000000"/>
                </a:solidFill>
                <a:latin typeface="Arial"/>
                <a:ea typeface=""/>
                <a:cs typeface="Times New Roman" pitchFamily="18" charset="0"/>
              </a:rPr>
              <a:t>. </a:t>
            </a:r>
          </a:p>
          <a:p>
            <a:pPr defTabSz="616719" eaLnBrk="1" hangingPunct="1"/>
            <a:r>
              <a:rPr lang="en-US" sz="600" dirty="0">
                <a:solidFill>
                  <a:srgbClr val="000000"/>
                </a:solidFill>
                <a:latin typeface="Arial"/>
                <a:ea typeface=""/>
                <a:cs typeface="Times New Roman" pitchFamily="18" charset="0"/>
              </a:rPr>
              <a:t>Java and all Java-based trademarks are trademarks of Sun Microsystems, Inc. in the United States, other countries, or both. </a:t>
            </a:r>
          </a:p>
          <a:p>
            <a:pPr defTabSz="616719" eaLnBrk="1" hangingPunct="1"/>
            <a:r>
              <a:rPr lang="en-US" sz="600" dirty="0">
                <a:solidFill>
                  <a:srgbClr val="000000"/>
                </a:solidFill>
                <a:latin typeface="Arial"/>
                <a:ea typeface=""/>
                <a:cs typeface="Times New Roman" pitchFamily="18" charset="0"/>
              </a:rPr>
              <a:t>Microsoft, Windows, Windows NT, and the Windows logo are trademarks of Microsoft Corporation in the United States, other countries, or both.</a:t>
            </a:r>
          </a:p>
          <a:p>
            <a:pPr defTabSz="616719" eaLnBrk="1" hangingPunct="1"/>
            <a:r>
              <a:rPr lang="en-US" sz="600" dirty="0">
                <a:solidFill>
                  <a:srgbClr val="000000"/>
                </a:solidFill>
                <a:latin typeface="Arial"/>
                <a:ea typeface=""/>
                <a:cs typeface="Times New Roman" pitchFamily="18" charset="0"/>
              </a:rPr>
              <a:t>Intel, Intel logo, Intel Inside, Intel Inside logo, Intel </a:t>
            </a:r>
            <a:r>
              <a:rPr lang="en-US" sz="600" dirty="0" err="1">
                <a:solidFill>
                  <a:srgbClr val="000000"/>
                </a:solidFill>
                <a:latin typeface="Arial"/>
                <a:ea typeface=""/>
                <a:cs typeface="Times New Roman" pitchFamily="18" charset="0"/>
              </a:rPr>
              <a:t>Centrino</a:t>
            </a:r>
            <a:r>
              <a:rPr lang="en-US" sz="600" dirty="0">
                <a:solidFill>
                  <a:srgbClr val="000000"/>
                </a:solidFill>
                <a:latin typeface="Arial"/>
                <a:ea typeface=""/>
                <a:cs typeface="Times New Roman" pitchFamily="18" charset="0"/>
              </a:rPr>
              <a:t>, Intel </a:t>
            </a:r>
            <a:r>
              <a:rPr lang="en-US" sz="600" dirty="0" err="1">
                <a:solidFill>
                  <a:srgbClr val="000000"/>
                </a:solidFill>
                <a:latin typeface="Arial"/>
                <a:ea typeface=""/>
                <a:cs typeface="Times New Roman" pitchFamily="18" charset="0"/>
              </a:rPr>
              <a:t>Centrino</a:t>
            </a:r>
            <a:r>
              <a:rPr lang="en-US" sz="600" dirty="0">
                <a:solidFill>
                  <a:srgbClr val="000000"/>
                </a:solidFill>
                <a:latin typeface="Arial"/>
                <a:ea typeface=""/>
                <a:cs typeface="Times New Roman" pitchFamily="18" charset="0"/>
              </a:rPr>
              <a:t> logo, Celeron, Intel Xeon, Intel </a:t>
            </a:r>
            <a:r>
              <a:rPr lang="en-US" sz="600" dirty="0" err="1">
                <a:solidFill>
                  <a:srgbClr val="000000"/>
                </a:solidFill>
                <a:latin typeface="Arial"/>
                <a:ea typeface=""/>
                <a:cs typeface="Times New Roman" pitchFamily="18" charset="0"/>
              </a:rPr>
              <a:t>SpeedStep</a:t>
            </a:r>
            <a:r>
              <a:rPr lang="en-US" sz="600" dirty="0">
                <a:solidFill>
                  <a:srgbClr val="000000"/>
                </a:solidFill>
                <a:latin typeface="Arial"/>
                <a:ea typeface=""/>
                <a:cs typeface="Times New Roman" pitchFamily="18" charset="0"/>
              </a:rPr>
              <a:t>, Itanium, and Pentium are trademarks or registered trademarks of Intel Corporation or its subsidiaries in the United States and other countries.</a:t>
            </a:r>
          </a:p>
          <a:p>
            <a:pPr defTabSz="616719" eaLnBrk="1" hangingPunct="1"/>
            <a:r>
              <a:rPr lang="en-US" sz="600" dirty="0">
                <a:solidFill>
                  <a:srgbClr val="000000"/>
                </a:solidFill>
                <a:latin typeface="Arial"/>
                <a:ea typeface=""/>
                <a:cs typeface="Times New Roman" pitchFamily="18" charset="0"/>
              </a:rPr>
              <a:t>UNIX is a registered trademark of The Open Group in the United States and other countries. </a:t>
            </a:r>
          </a:p>
          <a:p>
            <a:pPr defTabSz="616719" eaLnBrk="1" hangingPunct="1"/>
            <a:r>
              <a:rPr lang="en-US" sz="600" dirty="0">
                <a:solidFill>
                  <a:srgbClr val="000000"/>
                </a:solidFill>
                <a:latin typeface="Arial"/>
                <a:ea typeface=""/>
                <a:cs typeface="Times New Roman" pitchFamily="18" charset="0"/>
              </a:rPr>
              <a:t>Linux is a registered trademark of </a:t>
            </a:r>
            <a:r>
              <a:rPr lang="en-US" sz="600" dirty="0" err="1">
                <a:solidFill>
                  <a:srgbClr val="000000"/>
                </a:solidFill>
                <a:latin typeface="Arial"/>
                <a:ea typeface=""/>
                <a:cs typeface="Times New Roman" pitchFamily="18" charset="0"/>
              </a:rPr>
              <a:t>Linus</a:t>
            </a:r>
            <a:r>
              <a:rPr lang="en-US" sz="600" dirty="0">
                <a:solidFill>
                  <a:srgbClr val="000000"/>
                </a:solidFill>
                <a:latin typeface="Arial"/>
                <a:ea typeface=""/>
                <a:cs typeface="Times New Roman" pitchFamily="18" charset="0"/>
              </a:rPr>
              <a:t> </a:t>
            </a:r>
            <a:r>
              <a:rPr lang="en-US" sz="600" dirty="0" err="1">
                <a:solidFill>
                  <a:srgbClr val="000000"/>
                </a:solidFill>
                <a:latin typeface="Arial"/>
                <a:ea typeface=""/>
                <a:cs typeface="Times New Roman" pitchFamily="18" charset="0"/>
              </a:rPr>
              <a:t>Torvalds</a:t>
            </a:r>
            <a:r>
              <a:rPr lang="en-US" sz="600" dirty="0">
                <a:solidFill>
                  <a:srgbClr val="000000"/>
                </a:solidFill>
                <a:latin typeface="Arial"/>
                <a:ea typeface=""/>
                <a:cs typeface="Times New Roman" pitchFamily="18" charset="0"/>
              </a:rPr>
              <a:t> in the United States, other countries, or both. </a:t>
            </a:r>
          </a:p>
          <a:p>
            <a:pPr defTabSz="616719" eaLnBrk="1" hangingPunct="1"/>
            <a:r>
              <a:rPr lang="en-US" sz="600" dirty="0">
                <a:solidFill>
                  <a:srgbClr val="000000"/>
                </a:solidFill>
                <a:latin typeface="Arial"/>
                <a:ea typeface=""/>
                <a:cs typeface="Times New Roman" pitchFamily="18" charset="0"/>
              </a:rPr>
              <a:t>ITIL is a registered trademark, and a registered community trademark of the Office of Government Commerce, and is registered in the U.S. Patent and Trademark Office.</a:t>
            </a:r>
          </a:p>
          <a:p>
            <a:pPr defTabSz="616719" eaLnBrk="1" hangingPunct="1"/>
            <a:r>
              <a:rPr lang="en-US" sz="600" dirty="0">
                <a:solidFill>
                  <a:srgbClr val="000000"/>
                </a:solidFill>
                <a:latin typeface="Arial"/>
                <a:ea typeface=""/>
                <a:cs typeface="Times New Roman" pitchFamily="18" charset="0"/>
              </a:rPr>
              <a:t>IT Infrastructure Library is a registered trademark of the Central Computer and Telecommunications Agency, which is now part of the Office of Government Commerce. </a:t>
            </a:r>
          </a:p>
        </p:txBody>
      </p:sp>
      <p:sp>
        <p:nvSpPr>
          <p:cNvPr id="9" name="Rectangle 9"/>
          <p:cNvSpPr>
            <a:spLocks noChangeArrowheads="1"/>
          </p:cNvSpPr>
          <p:nvPr userDrawn="1"/>
        </p:nvSpPr>
        <p:spPr bwMode="auto">
          <a:xfrm>
            <a:off x="295277" y="1158457"/>
            <a:ext cx="8569325" cy="300080"/>
          </a:xfrm>
          <a:prstGeom prst="rect">
            <a:avLst/>
          </a:prstGeom>
          <a:noFill/>
          <a:ln w="9525">
            <a:noFill/>
            <a:miter lim="800000"/>
            <a:headEnd/>
            <a:tailEnd/>
          </a:ln>
        </p:spPr>
        <p:txBody>
          <a:bodyPr lIns="68578" tIns="34289" rIns="68578" bIns="34289" anchor="ctr">
            <a:spAutoFit/>
          </a:bodyPr>
          <a:lstStyle/>
          <a:p>
            <a:pPr eaLnBrk="1" hangingPunct="1">
              <a:spcBef>
                <a:spcPct val="50000"/>
              </a:spcBef>
              <a:buClr>
                <a:srgbClr val="83D1F5"/>
              </a:buClr>
              <a:buFont typeface="Wingdings" pitchFamily="2" charset="2"/>
              <a:buNone/>
            </a:pPr>
            <a:r>
              <a:rPr lang="en-US" sz="600" dirty="0">
                <a:solidFill>
                  <a:srgbClr val="000000"/>
                </a:solidFill>
                <a:latin typeface="Arial"/>
                <a:ea typeface=""/>
                <a:cs typeface="Times New Roman" pitchFamily="18" charset="0"/>
              </a:rPr>
              <a:t>Not all common law marks used by IBM are listed on this page. Failure of a mark to appear does not mean that IBM does not use the mark nor does it mean that the product is not actively marketed or is not significant within its relevant market.</a:t>
            </a:r>
          </a:p>
          <a:p>
            <a:pPr eaLnBrk="1" hangingPunct="1">
              <a:spcBef>
                <a:spcPct val="50000"/>
              </a:spcBef>
              <a:buClr>
                <a:srgbClr val="83D1F5"/>
              </a:buClr>
              <a:buFont typeface="Wingdings" pitchFamily="2" charset="2"/>
              <a:buNone/>
            </a:pPr>
            <a:r>
              <a:rPr lang="en-US" sz="600" dirty="0">
                <a:solidFill>
                  <a:srgbClr val="000000"/>
                </a:solidFill>
                <a:latin typeface="Arial"/>
                <a:ea typeface=""/>
                <a:cs typeface="Times New Roman" pitchFamily="18" charset="0"/>
              </a:rPr>
              <a:t>Those trademarks followed by ® are registered trademarks of IBM in the United States; all others are trademarks or common law marks of IBM in the United States.</a:t>
            </a:r>
          </a:p>
        </p:txBody>
      </p:sp>
      <p:sp>
        <p:nvSpPr>
          <p:cNvPr id="10" name="Rectangle 10"/>
          <p:cNvSpPr>
            <a:spLocks noChangeArrowheads="1"/>
          </p:cNvSpPr>
          <p:nvPr userDrawn="1"/>
        </p:nvSpPr>
        <p:spPr bwMode="auto">
          <a:xfrm>
            <a:off x="295275" y="1554956"/>
            <a:ext cx="8040688" cy="650945"/>
          </a:xfrm>
          <a:prstGeom prst="rect">
            <a:avLst/>
          </a:prstGeom>
          <a:noFill/>
          <a:ln w="9525">
            <a:noFill/>
            <a:miter lim="800000"/>
            <a:headEnd/>
            <a:tailEnd/>
          </a:ln>
        </p:spPr>
        <p:txBody>
          <a:bodyPr lIns="68578" tIns="34289" rIns="68578" bIns="34289">
            <a:spAutoFit/>
          </a:bodyPr>
          <a:lstStyle/>
          <a:p>
            <a:pPr eaLnBrk="1" hangingPunct="1">
              <a:lnSpc>
                <a:spcPct val="90000"/>
              </a:lnSpc>
              <a:buClr>
                <a:srgbClr val="83D1F5"/>
              </a:buClr>
              <a:buFont typeface="Wingdings" pitchFamily="2" charset="2"/>
              <a:buNone/>
            </a:pPr>
            <a:r>
              <a:rPr lang="en-US" sz="750" dirty="0">
                <a:solidFill>
                  <a:srgbClr val="000000"/>
                </a:solidFill>
                <a:latin typeface="Arial"/>
                <a:ea typeface=""/>
              </a:rPr>
              <a:t>For a more complete list of IBM Trademarks, see www.ibm.com/legal/copytrade.shtml:  </a:t>
            </a:r>
          </a:p>
          <a:p>
            <a:pPr eaLnBrk="1" hangingPunct="1">
              <a:lnSpc>
                <a:spcPct val="90000"/>
              </a:lnSpc>
              <a:buClr>
                <a:srgbClr val="83D1F5"/>
              </a:buClr>
              <a:buFont typeface="Wingdings" pitchFamily="2" charset="2"/>
              <a:buNone/>
            </a:pPr>
            <a:endParaRPr lang="en-US" sz="750" dirty="0">
              <a:solidFill>
                <a:srgbClr val="000000"/>
              </a:solidFill>
              <a:latin typeface="Arial"/>
              <a:ea typeface=""/>
            </a:endParaRPr>
          </a:p>
          <a:p>
            <a:pPr eaLnBrk="1" hangingPunct="1">
              <a:lnSpc>
                <a:spcPct val="90000"/>
              </a:lnSpc>
              <a:buClr>
                <a:srgbClr val="83D1F5"/>
              </a:buClr>
              <a:buFont typeface="Wingdings" pitchFamily="2" charset="2"/>
              <a:buNone/>
            </a:pPr>
            <a:r>
              <a:rPr lang="en-US" sz="750" dirty="0">
                <a:solidFill>
                  <a:srgbClr val="000000"/>
                </a:solidFill>
                <a:latin typeface="Arial"/>
                <a:ea typeface=""/>
              </a:rPr>
              <a:t>*</a:t>
            </a:r>
            <a:r>
              <a:rPr lang="en-US" sz="750" dirty="0" err="1">
                <a:solidFill>
                  <a:srgbClr val="000000"/>
                </a:solidFill>
                <a:latin typeface="Arial"/>
                <a:ea typeface=""/>
              </a:rPr>
              <a:t>BladeCenter</a:t>
            </a:r>
            <a:r>
              <a:rPr lang="en-US" sz="750" dirty="0">
                <a:solidFill>
                  <a:srgbClr val="000000"/>
                </a:solidFill>
                <a:latin typeface="Arial"/>
                <a:ea typeface=""/>
              </a:rPr>
              <a:t>®, </a:t>
            </a:r>
            <a:r>
              <a:rPr lang="en-US" sz="750" dirty="0" err="1">
                <a:solidFill>
                  <a:srgbClr val="000000"/>
                </a:solidFill>
                <a:latin typeface="Arial"/>
                <a:ea typeface=""/>
              </a:rPr>
              <a:t>CICS</a:t>
            </a:r>
            <a:r>
              <a:rPr lang="en-US" sz="750" dirty="0">
                <a:solidFill>
                  <a:srgbClr val="000000"/>
                </a:solidFill>
                <a:latin typeface="Arial"/>
                <a:ea typeface=""/>
              </a:rPr>
              <a:t>®,</a:t>
            </a:r>
            <a:r>
              <a:rPr lang="en-US" sz="1200" dirty="0">
                <a:solidFill>
                  <a:srgbClr val="000000"/>
                </a:solidFill>
                <a:latin typeface="Arial"/>
                <a:ea typeface=""/>
              </a:rPr>
              <a:t> </a:t>
            </a:r>
            <a:r>
              <a:rPr lang="en-US" sz="750" dirty="0" err="1">
                <a:solidFill>
                  <a:srgbClr val="000000"/>
                </a:solidFill>
                <a:latin typeface="Arial"/>
                <a:ea typeface=""/>
              </a:rPr>
              <a:t>DataPower</a:t>
            </a:r>
            <a:r>
              <a:rPr lang="en-US" sz="750" dirty="0">
                <a:solidFill>
                  <a:srgbClr val="000000"/>
                </a:solidFill>
                <a:latin typeface="Arial"/>
                <a:ea typeface=""/>
              </a:rPr>
              <a:t>®, </a:t>
            </a:r>
            <a:r>
              <a:rPr lang="en-US" sz="750" dirty="0" err="1">
                <a:solidFill>
                  <a:srgbClr val="000000"/>
                </a:solidFill>
                <a:latin typeface="Arial"/>
                <a:ea typeface=""/>
              </a:rPr>
              <a:t>DB2</a:t>
            </a:r>
            <a:r>
              <a:rPr lang="en-US" sz="750" dirty="0">
                <a:solidFill>
                  <a:srgbClr val="000000"/>
                </a:solidFill>
                <a:latin typeface="Arial"/>
                <a:ea typeface=""/>
              </a:rPr>
              <a:t>®, e business(logo)®, </a:t>
            </a:r>
            <a:r>
              <a:rPr lang="en-US" sz="750" dirty="0" err="1">
                <a:solidFill>
                  <a:srgbClr val="000000"/>
                </a:solidFill>
                <a:latin typeface="Arial"/>
                <a:ea typeface=""/>
              </a:rPr>
              <a:t>ESCON</a:t>
            </a:r>
            <a:r>
              <a:rPr lang="en-US" sz="750" dirty="0">
                <a:solidFill>
                  <a:srgbClr val="000000"/>
                </a:solidFill>
                <a:latin typeface="Arial"/>
                <a:ea typeface=""/>
              </a:rPr>
              <a:t>, eServer, </a:t>
            </a:r>
            <a:r>
              <a:rPr lang="en-US" sz="750" dirty="0" err="1">
                <a:solidFill>
                  <a:srgbClr val="000000"/>
                </a:solidFill>
                <a:latin typeface="Arial"/>
                <a:ea typeface=""/>
              </a:rPr>
              <a:t>FICON</a:t>
            </a:r>
            <a:r>
              <a:rPr lang="en-US" sz="750" dirty="0">
                <a:solidFill>
                  <a:srgbClr val="000000"/>
                </a:solidFill>
                <a:latin typeface="Arial"/>
                <a:ea typeface=""/>
              </a:rPr>
              <a:t>®, IBM®,  IBM (logo)®, </a:t>
            </a:r>
            <a:r>
              <a:rPr lang="en-US" sz="750" dirty="0" err="1">
                <a:solidFill>
                  <a:srgbClr val="000000"/>
                </a:solidFill>
                <a:latin typeface="Arial"/>
                <a:ea typeface=""/>
              </a:rPr>
              <a:t>IMS</a:t>
            </a:r>
            <a:r>
              <a:rPr lang="en-US" sz="750" dirty="0">
                <a:solidFill>
                  <a:srgbClr val="000000"/>
                </a:solidFill>
                <a:latin typeface="Arial"/>
                <a:ea typeface=""/>
              </a:rPr>
              <a:t>, </a:t>
            </a:r>
            <a:r>
              <a:rPr lang="en-US" sz="750" dirty="0" err="1">
                <a:solidFill>
                  <a:srgbClr val="000000"/>
                </a:solidFill>
                <a:latin typeface="Arial"/>
                <a:ea typeface=""/>
              </a:rPr>
              <a:t>MVS</a:t>
            </a:r>
            <a:r>
              <a:rPr lang="en-US" sz="750" dirty="0">
                <a:solidFill>
                  <a:srgbClr val="000000"/>
                </a:solidFill>
                <a:latin typeface="Arial"/>
                <a:ea typeface=""/>
              </a:rPr>
              <a:t>, OS/390®, </a:t>
            </a:r>
            <a:r>
              <a:rPr lang="en-US" sz="750" dirty="0" err="1">
                <a:solidFill>
                  <a:srgbClr val="000000"/>
                </a:solidFill>
                <a:latin typeface="Arial"/>
                <a:ea typeface=""/>
              </a:rPr>
              <a:t>POWER6</a:t>
            </a:r>
            <a:r>
              <a:rPr lang="en-US" sz="750" dirty="0">
                <a:solidFill>
                  <a:srgbClr val="000000"/>
                </a:solidFill>
                <a:latin typeface="Arial"/>
                <a:ea typeface=""/>
              </a:rPr>
              <a:t>®, </a:t>
            </a:r>
            <a:r>
              <a:rPr lang="en-US" sz="750" dirty="0" err="1">
                <a:solidFill>
                  <a:srgbClr val="000000"/>
                </a:solidFill>
                <a:latin typeface="Arial"/>
                <a:ea typeface=""/>
              </a:rPr>
              <a:t>POWER6</a:t>
            </a:r>
            <a:r>
              <a:rPr lang="en-US" sz="750" dirty="0">
                <a:solidFill>
                  <a:srgbClr val="000000"/>
                </a:solidFill>
                <a:latin typeface="Arial"/>
                <a:ea typeface=""/>
              </a:rPr>
              <a:t>+, </a:t>
            </a:r>
            <a:r>
              <a:rPr lang="en-US" sz="750" dirty="0" err="1">
                <a:solidFill>
                  <a:srgbClr val="000000"/>
                </a:solidFill>
                <a:latin typeface="Arial"/>
                <a:ea typeface=""/>
              </a:rPr>
              <a:t>POWER7</a:t>
            </a:r>
            <a:r>
              <a:rPr lang="en-US" sz="750" dirty="0">
                <a:solidFill>
                  <a:srgbClr val="000000"/>
                </a:solidFill>
                <a:latin typeface="Arial"/>
                <a:ea typeface=""/>
              </a:rPr>
              <a:t>®, Power Architecture®, </a:t>
            </a:r>
            <a:r>
              <a:rPr lang="en-US" sz="750" dirty="0" err="1">
                <a:solidFill>
                  <a:srgbClr val="000000"/>
                </a:solidFill>
                <a:latin typeface="Arial"/>
                <a:ea typeface=""/>
              </a:rPr>
              <a:t>PowerVM</a:t>
            </a:r>
            <a:r>
              <a:rPr lang="en-US" sz="750" dirty="0">
                <a:solidFill>
                  <a:srgbClr val="000000"/>
                </a:solidFill>
                <a:latin typeface="Arial"/>
                <a:ea typeface=""/>
              </a:rPr>
              <a:t>®, </a:t>
            </a:r>
            <a:r>
              <a:rPr lang="en-US" sz="750" dirty="0" err="1">
                <a:solidFill>
                  <a:srgbClr val="000000"/>
                </a:solidFill>
                <a:latin typeface="Arial"/>
                <a:ea typeface=""/>
              </a:rPr>
              <a:t>PureFlex</a:t>
            </a:r>
            <a:r>
              <a:rPr lang="en-US" sz="750" dirty="0">
                <a:solidFill>
                  <a:srgbClr val="000000"/>
                </a:solidFill>
                <a:latin typeface="Arial"/>
                <a:ea typeface=""/>
              </a:rPr>
              <a:t>, </a:t>
            </a:r>
            <a:r>
              <a:rPr lang="en-US" sz="750" dirty="0" err="1">
                <a:solidFill>
                  <a:srgbClr val="000000"/>
                </a:solidFill>
                <a:latin typeface="Arial"/>
                <a:ea typeface=""/>
              </a:rPr>
              <a:t>PureSystems</a:t>
            </a:r>
            <a:r>
              <a:rPr lang="en-US" sz="750" dirty="0">
                <a:solidFill>
                  <a:srgbClr val="000000"/>
                </a:solidFill>
                <a:latin typeface="Arial"/>
                <a:ea typeface=""/>
              </a:rPr>
              <a:t>, S/390®, </a:t>
            </a:r>
            <a:r>
              <a:rPr lang="en-US" sz="750" dirty="0" err="1">
                <a:solidFill>
                  <a:srgbClr val="000000"/>
                </a:solidFill>
                <a:latin typeface="Arial"/>
                <a:ea typeface=""/>
              </a:rPr>
              <a:t>ServerProven</a:t>
            </a:r>
            <a:r>
              <a:rPr lang="en-US" sz="750" dirty="0">
                <a:solidFill>
                  <a:srgbClr val="000000"/>
                </a:solidFill>
                <a:latin typeface="Arial"/>
                <a:ea typeface=""/>
              </a:rPr>
              <a:t>®, Sysplex Timer®, System p®, System </a:t>
            </a:r>
            <a:r>
              <a:rPr lang="en-US" sz="750" dirty="0" err="1">
                <a:solidFill>
                  <a:srgbClr val="000000"/>
                </a:solidFill>
                <a:latin typeface="Arial"/>
                <a:ea typeface=""/>
              </a:rPr>
              <a:t>p5</a:t>
            </a:r>
            <a:r>
              <a:rPr lang="en-US" sz="750" dirty="0">
                <a:solidFill>
                  <a:srgbClr val="000000"/>
                </a:solidFill>
                <a:latin typeface="Arial"/>
                <a:ea typeface=""/>
              </a:rPr>
              <a:t>, System x®, z Systems®, System </a:t>
            </a:r>
            <a:r>
              <a:rPr lang="en-US" sz="750" dirty="0" err="1">
                <a:solidFill>
                  <a:srgbClr val="000000"/>
                </a:solidFill>
                <a:latin typeface="Arial"/>
                <a:ea typeface=""/>
              </a:rPr>
              <a:t>z9</a:t>
            </a:r>
            <a:r>
              <a:rPr lang="en-US" sz="750" dirty="0">
                <a:solidFill>
                  <a:srgbClr val="000000"/>
                </a:solidFill>
                <a:latin typeface="Arial"/>
                <a:ea typeface=""/>
              </a:rPr>
              <a:t>®, </a:t>
            </a:r>
            <a:r>
              <a:rPr lang="pl-PL" sz="750" dirty="0">
                <a:solidFill>
                  <a:srgbClr val="000000"/>
                </a:solidFill>
                <a:latin typeface="Arial"/>
                <a:ea typeface=""/>
              </a:rPr>
              <a:t>System z10®</a:t>
            </a:r>
            <a:r>
              <a:rPr lang="en-US" sz="750" dirty="0">
                <a:solidFill>
                  <a:srgbClr val="000000"/>
                </a:solidFill>
                <a:latin typeface="Arial"/>
                <a:ea typeface=""/>
              </a:rPr>
              <a:t>, WebSphere®, X-Architecture®, z13™, z13s ™, </a:t>
            </a:r>
            <a:r>
              <a:rPr lang="en-US" sz="750" b="1" dirty="0">
                <a:solidFill>
                  <a:srgbClr val="000000"/>
                </a:solidFill>
                <a:latin typeface="Arial"/>
                <a:ea typeface=""/>
              </a:rPr>
              <a:t>z14 ™</a:t>
            </a:r>
            <a:r>
              <a:rPr lang="en-US" sz="750" dirty="0">
                <a:solidFill>
                  <a:srgbClr val="000000"/>
                </a:solidFill>
                <a:latin typeface="Arial"/>
                <a:ea typeface=""/>
              </a:rPr>
              <a:t>, z Systems™, </a:t>
            </a:r>
            <a:r>
              <a:rPr lang="pl-PL" sz="750" dirty="0">
                <a:solidFill>
                  <a:srgbClr val="000000"/>
                </a:solidFill>
                <a:latin typeface="Arial"/>
                <a:ea typeface=""/>
              </a:rPr>
              <a:t>z9®</a:t>
            </a:r>
            <a:r>
              <a:rPr lang="en-US" sz="750" dirty="0">
                <a:solidFill>
                  <a:srgbClr val="000000"/>
                </a:solidFill>
                <a:latin typeface="Arial"/>
                <a:ea typeface=""/>
              </a:rPr>
              <a:t>, </a:t>
            </a:r>
            <a:r>
              <a:rPr lang="pl-PL" sz="750" dirty="0">
                <a:solidFill>
                  <a:srgbClr val="000000"/>
                </a:solidFill>
                <a:latin typeface="Arial"/>
                <a:ea typeface=""/>
              </a:rPr>
              <a:t>z10</a:t>
            </a:r>
            <a:r>
              <a:rPr lang="en-US" sz="750" dirty="0">
                <a:solidFill>
                  <a:srgbClr val="000000"/>
                </a:solidFill>
                <a:latin typeface="Arial"/>
                <a:ea typeface=""/>
              </a:rPr>
              <a:t>,  </a:t>
            </a:r>
            <a:r>
              <a:rPr lang="pl-PL" sz="750" dirty="0">
                <a:solidFill>
                  <a:srgbClr val="000000"/>
                </a:solidFill>
                <a:latin typeface="Arial"/>
                <a:ea typeface=""/>
              </a:rPr>
              <a:t>z/Architecture®</a:t>
            </a:r>
            <a:r>
              <a:rPr lang="en-US" sz="750" dirty="0">
                <a:solidFill>
                  <a:srgbClr val="000000"/>
                </a:solidFill>
                <a:latin typeface="Arial"/>
                <a:ea typeface=""/>
              </a:rPr>
              <a:t>, </a:t>
            </a:r>
            <a:r>
              <a:rPr lang="pl-PL" sz="750" dirty="0">
                <a:solidFill>
                  <a:srgbClr val="000000"/>
                </a:solidFill>
                <a:latin typeface="Arial"/>
                <a:ea typeface=""/>
              </a:rPr>
              <a:t>z/OS®</a:t>
            </a:r>
            <a:r>
              <a:rPr lang="en-US" sz="750" dirty="0">
                <a:solidFill>
                  <a:srgbClr val="000000"/>
                </a:solidFill>
                <a:latin typeface="Arial"/>
                <a:ea typeface=""/>
              </a:rPr>
              <a:t>, </a:t>
            </a:r>
            <a:r>
              <a:rPr lang="pl-PL" sz="750" dirty="0">
                <a:solidFill>
                  <a:srgbClr val="000000"/>
                </a:solidFill>
                <a:latin typeface="Arial"/>
                <a:ea typeface=""/>
              </a:rPr>
              <a:t>z/VM®</a:t>
            </a:r>
            <a:r>
              <a:rPr lang="en-US" sz="750" dirty="0">
                <a:solidFill>
                  <a:srgbClr val="000000"/>
                </a:solidFill>
                <a:latin typeface="Arial"/>
                <a:ea typeface=""/>
              </a:rPr>
              <a:t>, </a:t>
            </a:r>
            <a:r>
              <a:rPr lang="pl-PL" sz="750" dirty="0">
                <a:solidFill>
                  <a:srgbClr val="000000"/>
                </a:solidFill>
                <a:latin typeface="Arial"/>
                <a:ea typeface=""/>
              </a:rPr>
              <a:t>z/VSE</a:t>
            </a:r>
            <a:r>
              <a:rPr lang="en-US" sz="750" dirty="0">
                <a:solidFill>
                  <a:srgbClr val="000000"/>
                </a:solidFill>
                <a:latin typeface="Arial"/>
                <a:ea typeface=""/>
              </a:rPr>
              <a:t>®, </a:t>
            </a:r>
            <a:r>
              <a:rPr lang="en-US" sz="750" dirty="0" err="1">
                <a:solidFill>
                  <a:srgbClr val="000000"/>
                </a:solidFill>
                <a:latin typeface="Arial"/>
                <a:ea typeface=""/>
              </a:rPr>
              <a:t>zEnterprise</a:t>
            </a:r>
            <a:r>
              <a:rPr lang="pl-PL" sz="750" dirty="0">
                <a:solidFill>
                  <a:srgbClr val="000000"/>
                </a:solidFill>
                <a:latin typeface="Arial"/>
                <a:ea typeface=""/>
              </a:rPr>
              <a:t>®</a:t>
            </a:r>
            <a:r>
              <a:rPr lang="en-US" sz="750" dirty="0">
                <a:solidFill>
                  <a:srgbClr val="000000"/>
                </a:solidFill>
                <a:latin typeface="Arial"/>
                <a:ea typeface=""/>
              </a:rPr>
              <a:t>, </a:t>
            </a:r>
            <a:r>
              <a:rPr lang="pl-PL" sz="750" dirty="0">
                <a:solidFill>
                  <a:srgbClr val="000000"/>
                </a:solidFill>
                <a:latin typeface="Arial"/>
                <a:ea typeface=""/>
              </a:rPr>
              <a:t>zSeries®</a:t>
            </a:r>
            <a:r>
              <a:rPr lang="en-US" sz="750" dirty="0">
                <a:solidFill>
                  <a:srgbClr val="000000"/>
                </a:solidFill>
                <a:latin typeface="Arial"/>
                <a:ea typeface=""/>
              </a:rPr>
              <a:t>, IBM Z</a:t>
            </a:r>
            <a:r>
              <a:rPr lang="pl-PL" sz="750" dirty="0">
                <a:solidFill>
                  <a:srgbClr val="000000"/>
                </a:solidFill>
                <a:latin typeface="Arial"/>
                <a:ea typeface=""/>
              </a:rPr>
              <a:t> ®</a:t>
            </a:r>
            <a:endParaRPr lang="en-US" sz="750" dirty="0">
              <a:solidFill>
                <a:srgbClr val="000000"/>
              </a:solidFill>
              <a:latin typeface="Arial"/>
              <a:ea typeface=""/>
            </a:endParaRPr>
          </a:p>
        </p:txBody>
      </p:sp>
      <p:sp>
        <p:nvSpPr>
          <p:cNvPr id="11" name="Title 1"/>
          <p:cNvSpPr txBox="1">
            <a:spLocks/>
          </p:cNvSpPr>
          <p:nvPr userDrawn="1"/>
        </p:nvSpPr>
        <p:spPr bwMode="auto">
          <a:xfrm>
            <a:off x="295275" y="416188"/>
            <a:ext cx="8580438" cy="247650"/>
          </a:xfrm>
          <a:prstGeom prst="rect">
            <a:avLst/>
          </a:prstGeom>
          <a:noFill/>
          <a:ln w="9525">
            <a:noFill/>
            <a:miter lim="800000"/>
            <a:headEnd/>
            <a:tailEnd/>
          </a:ln>
        </p:spPr>
        <p:txBody>
          <a:bodyPr vert="horz" wrap="square" lIns="0" tIns="34290" rIns="68580" bIns="34290" numCol="1" anchor="t" anchorCtr="0" compatLnSpc="1">
            <a:prstTxWarp prst="textNoShape">
              <a:avLst/>
            </a:prstTxWarp>
          </a:bodyPr>
          <a:lstStyle>
            <a:lvl1pPr algn="l" rtl="0" eaLnBrk="1" fontAlgn="base" hangingPunct="1">
              <a:spcBef>
                <a:spcPct val="0"/>
              </a:spcBef>
              <a:spcAft>
                <a:spcPct val="0"/>
              </a:spcAft>
              <a:defRPr sz="2200" b="1">
                <a:solidFill>
                  <a:srgbClr val="7030A0"/>
                </a:solidFill>
                <a:latin typeface="+mj-lt"/>
                <a:ea typeface="+mj-ea"/>
                <a:cs typeface="+mj-cs"/>
              </a:defRPr>
            </a:lvl1pPr>
            <a:lvl2pPr algn="l" rtl="0" eaLnBrk="1" fontAlgn="base" hangingPunct="1">
              <a:spcBef>
                <a:spcPct val="0"/>
              </a:spcBef>
              <a:spcAft>
                <a:spcPct val="0"/>
              </a:spcAft>
              <a:defRPr sz="2200" b="1">
                <a:solidFill>
                  <a:srgbClr val="7030A0"/>
                </a:solidFill>
                <a:latin typeface="Arial" pitchFamily="34" charset="0"/>
              </a:defRPr>
            </a:lvl2pPr>
            <a:lvl3pPr algn="l" rtl="0" eaLnBrk="1" fontAlgn="base" hangingPunct="1">
              <a:spcBef>
                <a:spcPct val="0"/>
              </a:spcBef>
              <a:spcAft>
                <a:spcPct val="0"/>
              </a:spcAft>
              <a:defRPr sz="2200" b="1">
                <a:solidFill>
                  <a:srgbClr val="7030A0"/>
                </a:solidFill>
                <a:latin typeface="Arial" pitchFamily="34" charset="0"/>
              </a:defRPr>
            </a:lvl3pPr>
            <a:lvl4pPr algn="l" rtl="0" eaLnBrk="1" fontAlgn="base" hangingPunct="1">
              <a:spcBef>
                <a:spcPct val="0"/>
              </a:spcBef>
              <a:spcAft>
                <a:spcPct val="0"/>
              </a:spcAft>
              <a:defRPr sz="2200" b="1">
                <a:solidFill>
                  <a:srgbClr val="7030A0"/>
                </a:solidFill>
                <a:latin typeface="Arial" pitchFamily="34" charset="0"/>
              </a:defRPr>
            </a:lvl4pPr>
            <a:lvl5pPr algn="l" rtl="0" eaLnBrk="1" fontAlgn="base" hangingPunct="1">
              <a:spcBef>
                <a:spcPct val="0"/>
              </a:spcBef>
              <a:spcAft>
                <a:spcPct val="0"/>
              </a:spcAft>
              <a:defRPr sz="2200" b="1">
                <a:solidFill>
                  <a:srgbClr val="7030A0"/>
                </a:solidFill>
                <a:latin typeface="Arial" pitchFamily="34" charset="0"/>
              </a:defRPr>
            </a:lvl5pPr>
            <a:lvl6pPr marL="457200" algn="l" rtl="0" eaLnBrk="1" fontAlgn="base" hangingPunct="1">
              <a:spcBef>
                <a:spcPct val="0"/>
              </a:spcBef>
              <a:spcAft>
                <a:spcPct val="0"/>
              </a:spcAft>
              <a:defRPr sz="2200">
                <a:solidFill>
                  <a:schemeClr val="tx2"/>
                </a:solidFill>
                <a:latin typeface="Arial" pitchFamily="34" charset="0"/>
              </a:defRPr>
            </a:lvl6pPr>
            <a:lvl7pPr marL="914400" algn="l" rtl="0" eaLnBrk="1" fontAlgn="base" hangingPunct="1">
              <a:spcBef>
                <a:spcPct val="0"/>
              </a:spcBef>
              <a:spcAft>
                <a:spcPct val="0"/>
              </a:spcAft>
              <a:defRPr sz="2200">
                <a:solidFill>
                  <a:schemeClr val="tx2"/>
                </a:solidFill>
                <a:latin typeface="Arial" pitchFamily="34" charset="0"/>
              </a:defRPr>
            </a:lvl7pPr>
            <a:lvl8pPr marL="1371600" algn="l" rtl="0" eaLnBrk="1" fontAlgn="base" hangingPunct="1">
              <a:spcBef>
                <a:spcPct val="0"/>
              </a:spcBef>
              <a:spcAft>
                <a:spcPct val="0"/>
              </a:spcAft>
              <a:defRPr sz="2200">
                <a:solidFill>
                  <a:schemeClr val="tx2"/>
                </a:solidFill>
                <a:latin typeface="Arial" pitchFamily="34" charset="0"/>
              </a:defRPr>
            </a:lvl8pPr>
            <a:lvl9pPr marL="1828800" algn="l" rtl="0" eaLnBrk="1" fontAlgn="base" hangingPunct="1">
              <a:spcBef>
                <a:spcPct val="0"/>
              </a:spcBef>
              <a:spcAft>
                <a:spcPct val="0"/>
              </a:spcAft>
              <a:defRPr sz="2200">
                <a:solidFill>
                  <a:schemeClr val="tx2"/>
                </a:solidFill>
                <a:latin typeface="Arial" pitchFamily="34" charset="0"/>
              </a:defRPr>
            </a:lvl9pPr>
          </a:lstStyle>
          <a:p>
            <a:r>
              <a:rPr lang="en-US" sz="1650" kern="0" dirty="0"/>
              <a:t>Trademarks</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8"/>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Tree>
    <p:extLst>
      <p:ext uri="{BB962C8B-B14F-4D97-AF65-F5344CB8AC3E}">
        <p14:creationId xmlns:p14="http://schemas.microsoft.com/office/powerpoint/2010/main" val="14708801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4" name="Title 1"/>
          <p:cNvSpPr txBox="1">
            <a:spLocks/>
          </p:cNvSpPr>
          <p:nvPr userDrawn="1"/>
        </p:nvSpPr>
        <p:spPr bwMode="auto">
          <a:xfrm>
            <a:off x="261670" y="409424"/>
            <a:ext cx="8441345" cy="247650"/>
          </a:xfrm>
          <a:prstGeom prst="rect">
            <a:avLst/>
          </a:prstGeom>
          <a:noFill/>
          <a:ln w="9525">
            <a:noFill/>
            <a:miter lim="800000"/>
            <a:headEnd/>
            <a:tailEnd/>
          </a:ln>
        </p:spPr>
        <p:txBody>
          <a:bodyPr vert="horz" wrap="square" lIns="0" tIns="34290" rIns="68580" bIns="34290" numCol="1" anchor="t" anchorCtr="0" compatLnSpc="1">
            <a:prstTxWarp prst="textNoShape">
              <a:avLst/>
            </a:prstTxWarp>
          </a:bodyPr>
          <a:lstStyle>
            <a:lvl1pPr algn="l" rtl="0" eaLnBrk="1" fontAlgn="base" hangingPunct="1">
              <a:spcBef>
                <a:spcPct val="0"/>
              </a:spcBef>
              <a:spcAft>
                <a:spcPct val="0"/>
              </a:spcAft>
              <a:defRPr sz="2200" b="1">
                <a:solidFill>
                  <a:srgbClr val="7030A0"/>
                </a:solidFill>
                <a:latin typeface="+mj-lt"/>
                <a:ea typeface="+mj-ea"/>
                <a:cs typeface="+mj-cs"/>
              </a:defRPr>
            </a:lvl1pPr>
            <a:lvl2pPr algn="l" rtl="0" eaLnBrk="1" fontAlgn="base" hangingPunct="1">
              <a:spcBef>
                <a:spcPct val="0"/>
              </a:spcBef>
              <a:spcAft>
                <a:spcPct val="0"/>
              </a:spcAft>
              <a:defRPr sz="2200" b="1">
                <a:solidFill>
                  <a:srgbClr val="7030A0"/>
                </a:solidFill>
                <a:latin typeface="Arial" pitchFamily="34" charset="0"/>
              </a:defRPr>
            </a:lvl2pPr>
            <a:lvl3pPr algn="l" rtl="0" eaLnBrk="1" fontAlgn="base" hangingPunct="1">
              <a:spcBef>
                <a:spcPct val="0"/>
              </a:spcBef>
              <a:spcAft>
                <a:spcPct val="0"/>
              </a:spcAft>
              <a:defRPr sz="2200" b="1">
                <a:solidFill>
                  <a:srgbClr val="7030A0"/>
                </a:solidFill>
                <a:latin typeface="Arial" pitchFamily="34" charset="0"/>
              </a:defRPr>
            </a:lvl3pPr>
            <a:lvl4pPr algn="l" rtl="0" eaLnBrk="1" fontAlgn="base" hangingPunct="1">
              <a:spcBef>
                <a:spcPct val="0"/>
              </a:spcBef>
              <a:spcAft>
                <a:spcPct val="0"/>
              </a:spcAft>
              <a:defRPr sz="2200" b="1">
                <a:solidFill>
                  <a:srgbClr val="7030A0"/>
                </a:solidFill>
                <a:latin typeface="Arial" pitchFamily="34" charset="0"/>
              </a:defRPr>
            </a:lvl4pPr>
            <a:lvl5pPr algn="l" rtl="0" eaLnBrk="1" fontAlgn="base" hangingPunct="1">
              <a:spcBef>
                <a:spcPct val="0"/>
              </a:spcBef>
              <a:spcAft>
                <a:spcPct val="0"/>
              </a:spcAft>
              <a:defRPr sz="2200" b="1">
                <a:solidFill>
                  <a:srgbClr val="7030A0"/>
                </a:solidFill>
                <a:latin typeface="Arial" pitchFamily="34" charset="0"/>
              </a:defRPr>
            </a:lvl5pPr>
            <a:lvl6pPr marL="457200" algn="l" rtl="0" eaLnBrk="1" fontAlgn="base" hangingPunct="1">
              <a:spcBef>
                <a:spcPct val="0"/>
              </a:spcBef>
              <a:spcAft>
                <a:spcPct val="0"/>
              </a:spcAft>
              <a:defRPr sz="2200">
                <a:solidFill>
                  <a:schemeClr val="tx2"/>
                </a:solidFill>
                <a:latin typeface="Arial" pitchFamily="34" charset="0"/>
              </a:defRPr>
            </a:lvl6pPr>
            <a:lvl7pPr marL="914400" algn="l" rtl="0" eaLnBrk="1" fontAlgn="base" hangingPunct="1">
              <a:spcBef>
                <a:spcPct val="0"/>
              </a:spcBef>
              <a:spcAft>
                <a:spcPct val="0"/>
              </a:spcAft>
              <a:defRPr sz="2200">
                <a:solidFill>
                  <a:schemeClr val="tx2"/>
                </a:solidFill>
                <a:latin typeface="Arial" pitchFamily="34" charset="0"/>
              </a:defRPr>
            </a:lvl7pPr>
            <a:lvl8pPr marL="1371600" algn="l" rtl="0" eaLnBrk="1" fontAlgn="base" hangingPunct="1">
              <a:spcBef>
                <a:spcPct val="0"/>
              </a:spcBef>
              <a:spcAft>
                <a:spcPct val="0"/>
              </a:spcAft>
              <a:defRPr sz="2200">
                <a:solidFill>
                  <a:schemeClr val="tx2"/>
                </a:solidFill>
                <a:latin typeface="Arial" pitchFamily="34" charset="0"/>
              </a:defRPr>
            </a:lvl8pPr>
            <a:lvl9pPr marL="1828800" algn="l" rtl="0" eaLnBrk="1" fontAlgn="base" hangingPunct="1">
              <a:spcBef>
                <a:spcPct val="0"/>
              </a:spcBef>
              <a:spcAft>
                <a:spcPct val="0"/>
              </a:spcAft>
              <a:defRPr sz="2200">
                <a:solidFill>
                  <a:schemeClr val="tx2"/>
                </a:solidFill>
                <a:latin typeface="Arial" pitchFamily="34" charset="0"/>
              </a:defRPr>
            </a:lvl9pPr>
          </a:lstStyle>
          <a:p>
            <a:r>
              <a:rPr lang="en-US" sz="1650" kern="0" dirty="0"/>
              <a:t>Table of Content</a:t>
            </a:r>
          </a:p>
        </p:txBody>
      </p:sp>
      <p:sp>
        <p:nvSpPr>
          <p:cNvPr id="6" name="Text Placeholder 5"/>
          <p:cNvSpPr>
            <a:spLocks noGrp="1"/>
          </p:cNvSpPr>
          <p:nvPr>
            <p:ph type="body" sz="quarter" idx="10"/>
          </p:nvPr>
        </p:nvSpPr>
        <p:spPr>
          <a:xfrm>
            <a:off x="350838" y="846535"/>
            <a:ext cx="8469312" cy="3851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4" name="Subtitle 2"/>
          <p:cNvSpPr>
            <a:spLocks noGrp="1"/>
          </p:cNvSpPr>
          <p:nvPr>
            <p:ph type="subTitle" idx="1" hasCustomPrompt="1"/>
          </p:nvPr>
        </p:nvSpPr>
        <p:spPr>
          <a:xfrm>
            <a:off x="1371600" y="2914650"/>
            <a:ext cx="6400800" cy="1314450"/>
          </a:xfrm>
        </p:spPr>
        <p:txBody>
          <a:bodyPr/>
          <a:lstStyle>
            <a:lvl1pPr marL="0" indent="0" algn="r">
              <a:buNone/>
              <a:defRPr baseline="0">
                <a:solidFill>
                  <a:schemeClr val="tx1">
                    <a:tint val="75000"/>
                  </a:schemeClr>
                </a:solidFill>
              </a:defRPr>
            </a:lvl1pPr>
            <a:lvl2pPr marL="342887" indent="0" algn="ctr">
              <a:buNone/>
              <a:defRPr>
                <a:solidFill>
                  <a:schemeClr val="tx1">
                    <a:tint val="75000"/>
                  </a:schemeClr>
                </a:solidFill>
              </a:defRPr>
            </a:lvl2pPr>
            <a:lvl3pPr marL="685773" indent="0" algn="ctr">
              <a:buNone/>
              <a:defRPr>
                <a:solidFill>
                  <a:schemeClr val="tx1">
                    <a:tint val="75000"/>
                  </a:schemeClr>
                </a:solidFill>
              </a:defRPr>
            </a:lvl3pPr>
            <a:lvl4pPr marL="1028659" indent="0" algn="ctr">
              <a:buNone/>
              <a:defRPr>
                <a:solidFill>
                  <a:schemeClr val="tx1">
                    <a:tint val="75000"/>
                  </a:schemeClr>
                </a:solidFill>
              </a:defRPr>
            </a:lvl4pPr>
            <a:lvl5pPr marL="1371545" indent="0" algn="ctr">
              <a:buNone/>
              <a:defRPr>
                <a:solidFill>
                  <a:schemeClr val="tx1">
                    <a:tint val="75000"/>
                  </a:schemeClr>
                </a:solidFill>
              </a:defRPr>
            </a:lvl5pPr>
            <a:lvl6pPr marL="1714432" indent="0" algn="ctr">
              <a:buNone/>
              <a:defRPr>
                <a:solidFill>
                  <a:schemeClr val="tx1">
                    <a:tint val="75000"/>
                  </a:schemeClr>
                </a:solidFill>
              </a:defRPr>
            </a:lvl6pPr>
            <a:lvl7pPr marL="2057318" indent="0" algn="ctr">
              <a:buNone/>
              <a:defRPr>
                <a:solidFill>
                  <a:schemeClr val="tx1">
                    <a:tint val="75000"/>
                  </a:schemeClr>
                </a:solidFill>
              </a:defRPr>
            </a:lvl7pPr>
            <a:lvl8pPr marL="2400204" indent="0" algn="ctr">
              <a:buNone/>
              <a:defRPr>
                <a:solidFill>
                  <a:schemeClr val="tx1">
                    <a:tint val="75000"/>
                  </a:schemeClr>
                </a:solidFill>
              </a:defRPr>
            </a:lvl8pPr>
            <a:lvl9pPr marL="2743090" indent="0" algn="ctr">
              <a:buNone/>
              <a:defRPr>
                <a:solidFill>
                  <a:schemeClr val="tx1">
                    <a:tint val="75000"/>
                  </a:schemeClr>
                </a:solidFill>
              </a:defRPr>
            </a:lvl9pPr>
          </a:lstStyle>
          <a:p>
            <a:r>
              <a:rPr lang="en-US" dirty="0"/>
              <a:t>Click to edit section subtitle and Author</a:t>
            </a:r>
          </a:p>
        </p:txBody>
      </p:sp>
      <p:sp>
        <p:nvSpPr>
          <p:cNvPr id="7" name="Title 1"/>
          <p:cNvSpPr>
            <a:spLocks noGrp="1"/>
          </p:cNvSpPr>
          <p:nvPr>
            <p:ph type="ctrTitle" hasCustomPrompt="1"/>
          </p:nvPr>
        </p:nvSpPr>
        <p:spPr>
          <a:xfrm>
            <a:off x="274200" y="1420746"/>
            <a:ext cx="6026285" cy="1102519"/>
          </a:xfrm>
        </p:spPr>
        <p:txBody>
          <a:bodyPr/>
          <a:lstStyle>
            <a:lvl1pPr>
              <a:defRPr sz="2100"/>
            </a:lvl1pPr>
          </a:lstStyle>
          <a:p>
            <a:r>
              <a:rPr lang="en-US" dirty="0"/>
              <a:t>Click to edit topic title</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Content">
    <p:spTree>
      <p:nvGrpSpPr>
        <p:cNvPr id="1" name=""/>
        <p:cNvGrpSpPr/>
        <p:nvPr/>
      </p:nvGrpSpPr>
      <p:grpSpPr>
        <a:xfrm>
          <a:off x="0" y="0"/>
          <a:ext cx="0" cy="0"/>
          <a:chOff x="0" y="0"/>
          <a:chExt cx="0" cy="0"/>
        </a:xfrm>
      </p:grpSpPr>
      <p:sp>
        <p:nvSpPr>
          <p:cNvPr id="4" name="Title 1"/>
          <p:cNvSpPr txBox="1">
            <a:spLocks/>
          </p:cNvSpPr>
          <p:nvPr userDrawn="1"/>
        </p:nvSpPr>
        <p:spPr bwMode="auto">
          <a:xfrm>
            <a:off x="261670" y="409424"/>
            <a:ext cx="8441345" cy="247650"/>
          </a:xfrm>
          <a:prstGeom prst="rect">
            <a:avLst/>
          </a:prstGeom>
          <a:noFill/>
          <a:ln w="9525">
            <a:noFill/>
            <a:miter lim="800000"/>
            <a:headEnd/>
            <a:tailEnd/>
          </a:ln>
        </p:spPr>
        <p:txBody>
          <a:bodyPr vert="horz" wrap="square" lIns="0" tIns="34290" rIns="68580" bIns="34290" numCol="1" anchor="t" anchorCtr="0" compatLnSpc="1">
            <a:prstTxWarp prst="textNoShape">
              <a:avLst/>
            </a:prstTxWarp>
          </a:bodyPr>
          <a:lstStyle>
            <a:lvl1pPr algn="l" rtl="0" eaLnBrk="1" fontAlgn="base" hangingPunct="1">
              <a:spcBef>
                <a:spcPct val="0"/>
              </a:spcBef>
              <a:spcAft>
                <a:spcPct val="0"/>
              </a:spcAft>
              <a:defRPr sz="2200" b="1">
                <a:solidFill>
                  <a:srgbClr val="7030A0"/>
                </a:solidFill>
                <a:latin typeface="+mj-lt"/>
                <a:ea typeface="+mj-ea"/>
                <a:cs typeface="+mj-cs"/>
              </a:defRPr>
            </a:lvl1pPr>
            <a:lvl2pPr algn="l" rtl="0" eaLnBrk="1" fontAlgn="base" hangingPunct="1">
              <a:spcBef>
                <a:spcPct val="0"/>
              </a:spcBef>
              <a:spcAft>
                <a:spcPct val="0"/>
              </a:spcAft>
              <a:defRPr sz="2200" b="1">
                <a:solidFill>
                  <a:srgbClr val="7030A0"/>
                </a:solidFill>
                <a:latin typeface="Arial" pitchFamily="34" charset="0"/>
              </a:defRPr>
            </a:lvl2pPr>
            <a:lvl3pPr algn="l" rtl="0" eaLnBrk="1" fontAlgn="base" hangingPunct="1">
              <a:spcBef>
                <a:spcPct val="0"/>
              </a:spcBef>
              <a:spcAft>
                <a:spcPct val="0"/>
              </a:spcAft>
              <a:defRPr sz="2200" b="1">
                <a:solidFill>
                  <a:srgbClr val="7030A0"/>
                </a:solidFill>
                <a:latin typeface="Arial" pitchFamily="34" charset="0"/>
              </a:defRPr>
            </a:lvl3pPr>
            <a:lvl4pPr algn="l" rtl="0" eaLnBrk="1" fontAlgn="base" hangingPunct="1">
              <a:spcBef>
                <a:spcPct val="0"/>
              </a:spcBef>
              <a:spcAft>
                <a:spcPct val="0"/>
              </a:spcAft>
              <a:defRPr sz="2200" b="1">
                <a:solidFill>
                  <a:srgbClr val="7030A0"/>
                </a:solidFill>
                <a:latin typeface="Arial" pitchFamily="34" charset="0"/>
              </a:defRPr>
            </a:lvl4pPr>
            <a:lvl5pPr algn="l" rtl="0" eaLnBrk="1" fontAlgn="base" hangingPunct="1">
              <a:spcBef>
                <a:spcPct val="0"/>
              </a:spcBef>
              <a:spcAft>
                <a:spcPct val="0"/>
              </a:spcAft>
              <a:defRPr sz="2200" b="1">
                <a:solidFill>
                  <a:srgbClr val="7030A0"/>
                </a:solidFill>
                <a:latin typeface="Arial" pitchFamily="34" charset="0"/>
              </a:defRPr>
            </a:lvl5pPr>
            <a:lvl6pPr marL="457200" algn="l" rtl="0" eaLnBrk="1" fontAlgn="base" hangingPunct="1">
              <a:spcBef>
                <a:spcPct val="0"/>
              </a:spcBef>
              <a:spcAft>
                <a:spcPct val="0"/>
              </a:spcAft>
              <a:defRPr sz="2200">
                <a:solidFill>
                  <a:schemeClr val="tx2"/>
                </a:solidFill>
                <a:latin typeface="Arial" pitchFamily="34" charset="0"/>
              </a:defRPr>
            </a:lvl6pPr>
            <a:lvl7pPr marL="914400" algn="l" rtl="0" eaLnBrk="1" fontAlgn="base" hangingPunct="1">
              <a:spcBef>
                <a:spcPct val="0"/>
              </a:spcBef>
              <a:spcAft>
                <a:spcPct val="0"/>
              </a:spcAft>
              <a:defRPr sz="2200">
                <a:solidFill>
                  <a:schemeClr val="tx2"/>
                </a:solidFill>
                <a:latin typeface="Arial" pitchFamily="34" charset="0"/>
              </a:defRPr>
            </a:lvl7pPr>
            <a:lvl8pPr marL="1371600" algn="l" rtl="0" eaLnBrk="1" fontAlgn="base" hangingPunct="1">
              <a:spcBef>
                <a:spcPct val="0"/>
              </a:spcBef>
              <a:spcAft>
                <a:spcPct val="0"/>
              </a:spcAft>
              <a:defRPr sz="2200">
                <a:solidFill>
                  <a:schemeClr val="tx2"/>
                </a:solidFill>
                <a:latin typeface="Arial" pitchFamily="34" charset="0"/>
              </a:defRPr>
            </a:lvl8pPr>
            <a:lvl9pPr marL="1828800" algn="l" rtl="0" eaLnBrk="1" fontAlgn="base" hangingPunct="1">
              <a:spcBef>
                <a:spcPct val="0"/>
              </a:spcBef>
              <a:spcAft>
                <a:spcPct val="0"/>
              </a:spcAft>
              <a:defRPr sz="2200">
                <a:solidFill>
                  <a:schemeClr val="tx2"/>
                </a:solidFill>
                <a:latin typeface="Arial" pitchFamily="34" charset="0"/>
              </a:defRPr>
            </a:lvl9pPr>
          </a:lstStyle>
          <a:p>
            <a:r>
              <a:rPr lang="en-US" sz="1650" kern="0" dirty="0"/>
              <a:t>Section Content</a:t>
            </a:r>
          </a:p>
        </p:txBody>
      </p:sp>
      <p:sp>
        <p:nvSpPr>
          <p:cNvPr id="6" name="Text Placeholder 5"/>
          <p:cNvSpPr>
            <a:spLocks noGrp="1"/>
          </p:cNvSpPr>
          <p:nvPr>
            <p:ph type="body" sz="quarter" idx="10"/>
          </p:nvPr>
        </p:nvSpPr>
        <p:spPr>
          <a:xfrm>
            <a:off x="350838" y="846535"/>
            <a:ext cx="8469312" cy="3851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OC_x2">
    <p:spTree>
      <p:nvGrpSpPr>
        <p:cNvPr id="1" name=""/>
        <p:cNvGrpSpPr/>
        <p:nvPr/>
      </p:nvGrpSpPr>
      <p:grpSpPr>
        <a:xfrm>
          <a:off x="0" y="0"/>
          <a:ext cx="0" cy="0"/>
          <a:chOff x="0" y="0"/>
          <a:chExt cx="0" cy="0"/>
        </a:xfrm>
      </p:grpSpPr>
      <p:sp>
        <p:nvSpPr>
          <p:cNvPr id="4" name="Title 1"/>
          <p:cNvSpPr txBox="1">
            <a:spLocks/>
          </p:cNvSpPr>
          <p:nvPr userDrawn="1"/>
        </p:nvSpPr>
        <p:spPr bwMode="auto">
          <a:xfrm>
            <a:off x="261670" y="409424"/>
            <a:ext cx="8441345" cy="247650"/>
          </a:xfrm>
          <a:prstGeom prst="rect">
            <a:avLst/>
          </a:prstGeom>
          <a:noFill/>
          <a:ln w="9525">
            <a:noFill/>
            <a:miter lim="800000"/>
            <a:headEnd/>
            <a:tailEnd/>
          </a:ln>
        </p:spPr>
        <p:txBody>
          <a:bodyPr vert="horz" wrap="square" lIns="0" tIns="34290" rIns="68580" bIns="34290" numCol="1" anchor="t" anchorCtr="0" compatLnSpc="1">
            <a:prstTxWarp prst="textNoShape">
              <a:avLst/>
            </a:prstTxWarp>
          </a:bodyPr>
          <a:lstStyle>
            <a:lvl1pPr algn="l" rtl="0" eaLnBrk="1" fontAlgn="base" hangingPunct="1">
              <a:spcBef>
                <a:spcPct val="0"/>
              </a:spcBef>
              <a:spcAft>
                <a:spcPct val="0"/>
              </a:spcAft>
              <a:defRPr sz="2200" b="1">
                <a:solidFill>
                  <a:srgbClr val="7030A0"/>
                </a:solidFill>
                <a:latin typeface="+mj-lt"/>
                <a:ea typeface="+mj-ea"/>
                <a:cs typeface="+mj-cs"/>
              </a:defRPr>
            </a:lvl1pPr>
            <a:lvl2pPr algn="l" rtl="0" eaLnBrk="1" fontAlgn="base" hangingPunct="1">
              <a:spcBef>
                <a:spcPct val="0"/>
              </a:spcBef>
              <a:spcAft>
                <a:spcPct val="0"/>
              </a:spcAft>
              <a:defRPr sz="2200" b="1">
                <a:solidFill>
                  <a:srgbClr val="7030A0"/>
                </a:solidFill>
                <a:latin typeface="Arial" pitchFamily="34" charset="0"/>
              </a:defRPr>
            </a:lvl2pPr>
            <a:lvl3pPr algn="l" rtl="0" eaLnBrk="1" fontAlgn="base" hangingPunct="1">
              <a:spcBef>
                <a:spcPct val="0"/>
              </a:spcBef>
              <a:spcAft>
                <a:spcPct val="0"/>
              </a:spcAft>
              <a:defRPr sz="2200" b="1">
                <a:solidFill>
                  <a:srgbClr val="7030A0"/>
                </a:solidFill>
                <a:latin typeface="Arial" pitchFamily="34" charset="0"/>
              </a:defRPr>
            </a:lvl3pPr>
            <a:lvl4pPr algn="l" rtl="0" eaLnBrk="1" fontAlgn="base" hangingPunct="1">
              <a:spcBef>
                <a:spcPct val="0"/>
              </a:spcBef>
              <a:spcAft>
                <a:spcPct val="0"/>
              </a:spcAft>
              <a:defRPr sz="2200" b="1">
                <a:solidFill>
                  <a:srgbClr val="7030A0"/>
                </a:solidFill>
                <a:latin typeface="Arial" pitchFamily="34" charset="0"/>
              </a:defRPr>
            </a:lvl4pPr>
            <a:lvl5pPr algn="l" rtl="0" eaLnBrk="1" fontAlgn="base" hangingPunct="1">
              <a:spcBef>
                <a:spcPct val="0"/>
              </a:spcBef>
              <a:spcAft>
                <a:spcPct val="0"/>
              </a:spcAft>
              <a:defRPr sz="2200" b="1">
                <a:solidFill>
                  <a:srgbClr val="7030A0"/>
                </a:solidFill>
                <a:latin typeface="Arial" pitchFamily="34" charset="0"/>
              </a:defRPr>
            </a:lvl5pPr>
            <a:lvl6pPr marL="457200" algn="l" rtl="0" eaLnBrk="1" fontAlgn="base" hangingPunct="1">
              <a:spcBef>
                <a:spcPct val="0"/>
              </a:spcBef>
              <a:spcAft>
                <a:spcPct val="0"/>
              </a:spcAft>
              <a:defRPr sz="2200">
                <a:solidFill>
                  <a:schemeClr val="tx2"/>
                </a:solidFill>
                <a:latin typeface="Arial" pitchFamily="34" charset="0"/>
              </a:defRPr>
            </a:lvl6pPr>
            <a:lvl7pPr marL="914400" algn="l" rtl="0" eaLnBrk="1" fontAlgn="base" hangingPunct="1">
              <a:spcBef>
                <a:spcPct val="0"/>
              </a:spcBef>
              <a:spcAft>
                <a:spcPct val="0"/>
              </a:spcAft>
              <a:defRPr sz="2200">
                <a:solidFill>
                  <a:schemeClr val="tx2"/>
                </a:solidFill>
                <a:latin typeface="Arial" pitchFamily="34" charset="0"/>
              </a:defRPr>
            </a:lvl7pPr>
            <a:lvl8pPr marL="1371600" algn="l" rtl="0" eaLnBrk="1" fontAlgn="base" hangingPunct="1">
              <a:spcBef>
                <a:spcPct val="0"/>
              </a:spcBef>
              <a:spcAft>
                <a:spcPct val="0"/>
              </a:spcAft>
              <a:defRPr sz="2200">
                <a:solidFill>
                  <a:schemeClr val="tx2"/>
                </a:solidFill>
                <a:latin typeface="Arial" pitchFamily="34" charset="0"/>
              </a:defRPr>
            </a:lvl8pPr>
            <a:lvl9pPr marL="1828800" algn="l" rtl="0" eaLnBrk="1" fontAlgn="base" hangingPunct="1">
              <a:spcBef>
                <a:spcPct val="0"/>
              </a:spcBef>
              <a:spcAft>
                <a:spcPct val="0"/>
              </a:spcAft>
              <a:defRPr sz="2200">
                <a:solidFill>
                  <a:schemeClr val="tx2"/>
                </a:solidFill>
                <a:latin typeface="Arial" pitchFamily="34" charset="0"/>
              </a:defRPr>
            </a:lvl9pPr>
          </a:lstStyle>
          <a:p>
            <a:r>
              <a:rPr lang="en-US" sz="1650" kern="0" dirty="0"/>
              <a:t>Table of Content</a:t>
            </a:r>
          </a:p>
        </p:txBody>
      </p:sp>
      <p:sp>
        <p:nvSpPr>
          <p:cNvPr id="6" name="Text Placeholder 5"/>
          <p:cNvSpPr>
            <a:spLocks noGrp="1"/>
          </p:cNvSpPr>
          <p:nvPr>
            <p:ph type="body" sz="quarter" idx="10"/>
          </p:nvPr>
        </p:nvSpPr>
        <p:spPr>
          <a:xfrm>
            <a:off x="350838" y="846535"/>
            <a:ext cx="4131503" cy="385167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5"/>
          <p:cNvSpPr>
            <a:spLocks noGrp="1"/>
          </p:cNvSpPr>
          <p:nvPr>
            <p:ph type="body" sz="quarter" idx="11"/>
          </p:nvPr>
        </p:nvSpPr>
        <p:spPr>
          <a:xfrm>
            <a:off x="4651129" y="861635"/>
            <a:ext cx="4127386" cy="385167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bullets (text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slide title</a:t>
            </a:r>
          </a:p>
        </p:txBody>
      </p:sp>
      <p:sp>
        <p:nvSpPr>
          <p:cNvPr id="6" name="Text Placeholder 5"/>
          <p:cNvSpPr>
            <a:spLocks noGrp="1"/>
          </p:cNvSpPr>
          <p:nvPr>
            <p:ph type="body" sz="quarter" idx="11" hasCustomPrompt="1"/>
          </p:nvPr>
        </p:nvSpPr>
        <p:spPr>
          <a:xfrm>
            <a:off x="304802" y="750094"/>
            <a:ext cx="8410575" cy="4043363"/>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8454" y="815410"/>
            <a:ext cx="4323213" cy="4031749"/>
          </a:xfrm>
        </p:spPr>
        <p:txBody>
          <a:bodyPr/>
          <a:lstStyle>
            <a:lvl1pPr>
              <a:defRPr sz="1500"/>
            </a:lvl1pPr>
            <a:lvl2pPr>
              <a:defRPr sz="1350"/>
            </a:lvl2pPr>
            <a:lvl3pPr>
              <a:defRPr sz="1200"/>
            </a:lvl3pPr>
            <a:lvl4pPr>
              <a:defRPr sz="1050"/>
            </a:lvl4pPr>
            <a:lvl5pPr>
              <a:defRPr sz="10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0467" y="830510"/>
            <a:ext cx="4327364" cy="4016649"/>
          </a:xfrm>
          <a:noFill/>
          <a:ln w="9525">
            <a:noFill/>
            <a:miter lim="800000"/>
            <a:headEnd/>
            <a:tailEnd/>
          </a:ln>
        </p:spPr>
        <p:txBody>
          <a:bodyPr vert="horz" wrap="square" lIns="0" tIns="0" rIns="91440" bIns="45720" numCol="1" anchor="t" anchorCtr="0" compatLnSpc="1">
            <a:prstTxWarp prst="textNoShape">
              <a:avLst/>
            </a:prstTxWarp>
          </a:bodyPr>
          <a:lstStyle>
            <a:lvl1pPr>
              <a:defRPr lang="en-US" dirty="0" smtClean="0"/>
            </a:lvl1pPr>
            <a:lvl2pPr>
              <a:defRPr lang="en-US" sz="1350" dirty="0" smtClean="0"/>
            </a:lvl2pPr>
            <a:lvl3pPr>
              <a:defRPr lang="en-US" sz="1200" dirty="0" smtClean="0"/>
            </a:lvl3pPr>
            <a:lvl4pPr>
              <a:defRPr lang="en-US" sz="1050" dirty="0" smtClean="0"/>
            </a:lvl4pPr>
            <a:lvl5pPr>
              <a:defRPr lang="en-US" sz="1050"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40" y="404561"/>
            <a:ext cx="8558077" cy="247650"/>
          </a:xfrm>
        </p:spPr>
        <p:txBody>
          <a:bodyPr/>
          <a:lstStyle/>
          <a:p>
            <a:r>
              <a:rPr lang="en-US"/>
              <a:t>Click to edit Master title style</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3" name="Table Placeholder 2"/>
          <p:cNvSpPr>
            <a:spLocks noGrp="1"/>
          </p:cNvSpPr>
          <p:nvPr>
            <p:ph type="tbl" idx="1"/>
          </p:nvPr>
        </p:nvSpPr>
        <p:spPr>
          <a:xfrm>
            <a:off x="257177" y="1200150"/>
            <a:ext cx="8429625" cy="3394472"/>
          </a:xfrm>
        </p:spPr>
        <p:txBody>
          <a:bodyPr/>
          <a:lstStyle/>
          <a:p>
            <a:pPr lvl="0"/>
            <a:r>
              <a:rPr lang="en-US" noProof="0"/>
              <a:t>Click icon to add table</a:t>
            </a:r>
          </a:p>
        </p:txBody>
      </p:sp>
      <p:sp>
        <p:nvSpPr>
          <p:cNvPr id="4" name="Title 1"/>
          <p:cNvSpPr>
            <a:spLocks noGrp="1"/>
          </p:cNvSpPr>
          <p:nvPr>
            <p:ph type="title"/>
          </p:nvPr>
        </p:nvSpPr>
        <p:spPr>
          <a:xfrm>
            <a:off x="276631" y="397687"/>
            <a:ext cx="8565812" cy="247053"/>
          </a:xfrm>
        </p:spPr>
        <p:txBody>
          <a:bodyPr/>
          <a:lstStyle/>
          <a:p>
            <a:r>
              <a:rPr lang="en-US" dirty="0"/>
              <a:t>Click to edit Master title style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82563" y="860825"/>
            <a:ext cx="4267200" cy="399692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02163" y="860825"/>
            <a:ext cx="4267200" cy="399692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9848766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End of presentation">
    <p:spTree>
      <p:nvGrpSpPr>
        <p:cNvPr id="1" name=""/>
        <p:cNvGrpSpPr/>
        <p:nvPr/>
      </p:nvGrpSpPr>
      <p:grpSpPr>
        <a:xfrm>
          <a:off x="0" y="0"/>
          <a:ext cx="0" cy="0"/>
          <a:chOff x="0" y="0"/>
          <a:chExt cx="0" cy="0"/>
        </a:xfrm>
      </p:grpSpPr>
      <p:sp>
        <p:nvSpPr>
          <p:cNvPr id="4" name="Title 1"/>
          <p:cNvSpPr txBox="1">
            <a:spLocks/>
          </p:cNvSpPr>
          <p:nvPr userDrawn="1"/>
        </p:nvSpPr>
        <p:spPr bwMode="auto">
          <a:xfrm>
            <a:off x="271397" y="1481899"/>
            <a:ext cx="3201379" cy="247650"/>
          </a:xfrm>
          <a:prstGeom prst="rect">
            <a:avLst/>
          </a:prstGeom>
          <a:noFill/>
          <a:ln w="9525">
            <a:noFill/>
            <a:miter lim="800000"/>
            <a:headEnd/>
            <a:tailEnd/>
          </a:ln>
        </p:spPr>
        <p:txBody>
          <a:bodyPr vert="horz" wrap="square" lIns="0" tIns="34290" rIns="68580" bIns="34290" numCol="1" anchor="t" anchorCtr="0" compatLnSpc="1">
            <a:prstTxWarp prst="textNoShape">
              <a:avLst/>
            </a:prstTxWarp>
          </a:bodyPr>
          <a:lstStyle>
            <a:lvl1pPr algn="l" rtl="0" eaLnBrk="1" fontAlgn="base" hangingPunct="1">
              <a:spcBef>
                <a:spcPct val="0"/>
              </a:spcBef>
              <a:spcAft>
                <a:spcPct val="0"/>
              </a:spcAft>
              <a:defRPr sz="2200" b="1">
                <a:solidFill>
                  <a:srgbClr val="7030A0"/>
                </a:solidFill>
                <a:latin typeface="+mj-lt"/>
                <a:ea typeface="+mj-ea"/>
                <a:cs typeface="+mj-cs"/>
              </a:defRPr>
            </a:lvl1pPr>
            <a:lvl2pPr algn="l" rtl="0" eaLnBrk="1" fontAlgn="base" hangingPunct="1">
              <a:spcBef>
                <a:spcPct val="0"/>
              </a:spcBef>
              <a:spcAft>
                <a:spcPct val="0"/>
              </a:spcAft>
              <a:defRPr sz="2200" b="1">
                <a:solidFill>
                  <a:srgbClr val="7030A0"/>
                </a:solidFill>
                <a:latin typeface="Arial" pitchFamily="34" charset="0"/>
              </a:defRPr>
            </a:lvl2pPr>
            <a:lvl3pPr algn="l" rtl="0" eaLnBrk="1" fontAlgn="base" hangingPunct="1">
              <a:spcBef>
                <a:spcPct val="0"/>
              </a:spcBef>
              <a:spcAft>
                <a:spcPct val="0"/>
              </a:spcAft>
              <a:defRPr sz="2200" b="1">
                <a:solidFill>
                  <a:srgbClr val="7030A0"/>
                </a:solidFill>
                <a:latin typeface="Arial" pitchFamily="34" charset="0"/>
              </a:defRPr>
            </a:lvl3pPr>
            <a:lvl4pPr algn="l" rtl="0" eaLnBrk="1" fontAlgn="base" hangingPunct="1">
              <a:spcBef>
                <a:spcPct val="0"/>
              </a:spcBef>
              <a:spcAft>
                <a:spcPct val="0"/>
              </a:spcAft>
              <a:defRPr sz="2200" b="1">
                <a:solidFill>
                  <a:srgbClr val="7030A0"/>
                </a:solidFill>
                <a:latin typeface="Arial" pitchFamily="34" charset="0"/>
              </a:defRPr>
            </a:lvl4pPr>
            <a:lvl5pPr algn="l" rtl="0" eaLnBrk="1" fontAlgn="base" hangingPunct="1">
              <a:spcBef>
                <a:spcPct val="0"/>
              </a:spcBef>
              <a:spcAft>
                <a:spcPct val="0"/>
              </a:spcAft>
              <a:defRPr sz="2200" b="1">
                <a:solidFill>
                  <a:srgbClr val="7030A0"/>
                </a:solidFill>
                <a:latin typeface="Arial" pitchFamily="34" charset="0"/>
              </a:defRPr>
            </a:lvl5pPr>
            <a:lvl6pPr marL="457200" algn="l" rtl="0" eaLnBrk="1" fontAlgn="base" hangingPunct="1">
              <a:spcBef>
                <a:spcPct val="0"/>
              </a:spcBef>
              <a:spcAft>
                <a:spcPct val="0"/>
              </a:spcAft>
              <a:defRPr sz="2200">
                <a:solidFill>
                  <a:schemeClr val="tx2"/>
                </a:solidFill>
                <a:latin typeface="Arial" pitchFamily="34" charset="0"/>
              </a:defRPr>
            </a:lvl6pPr>
            <a:lvl7pPr marL="914400" algn="l" rtl="0" eaLnBrk="1" fontAlgn="base" hangingPunct="1">
              <a:spcBef>
                <a:spcPct val="0"/>
              </a:spcBef>
              <a:spcAft>
                <a:spcPct val="0"/>
              </a:spcAft>
              <a:defRPr sz="2200">
                <a:solidFill>
                  <a:schemeClr val="tx2"/>
                </a:solidFill>
                <a:latin typeface="Arial" pitchFamily="34" charset="0"/>
              </a:defRPr>
            </a:lvl7pPr>
            <a:lvl8pPr marL="1371600" algn="l" rtl="0" eaLnBrk="1" fontAlgn="base" hangingPunct="1">
              <a:spcBef>
                <a:spcPct val="0"/>
              </a:spcBef>
              <a:spcAft>
                <a:spcPct val="0"/>
              </a:spcAft>
              <a:defRPr sz="2200">
                <a:solidFill>
                  <a:schemeClr val="tx2"/>
                </a:solidFill>
                <a:latin typeface="Arial" pitchFamily="34" charset="0"/>
              </a:defRPr>
            </a:lvl8pPr>
            <a:lvl9pPr marL="1828800" algn="l" rtl="0" eaLnBrk="1" fontAlgn="base" hangingPunct="1">
              <a:spcBef>
                <a:spcPct val="0"/>
              </a:spcBef>
              <a:spcAft>
                <a:spcPct val="0"/>
              </a:spcAft>
              <a:defRPr sz="2200">
                <a:solidFill>
                  <a:schemeClr val="tx2"/>
                </a:solidFill>
                <a:latin typeface="Arial" pitchFamily="34" charset="0"/>
              </a:defRPr>
            </a:lvl9pPr>
          </a:lstStyle>
          <a:p>
            <a:r>
              <a:rPr lang="en-US" sz="1650" kern="0" dirty="0"/>
              <a:t>End of Presentation</a:t>
            </a:r>
          </a:p>
        </p:txBody>
      </p:sp>
      <p:sp>
        <p:nvSpPr>
          <p:cNvPr id="5" name="Title 1"/>
          <p:cNvSpPr txBox="1">
            <a:spLocks/>
          </p:cNvSpPr>
          <p:nvPr userDrawn="1"/>
        </p:nvSpPr>
        <p:spPr bwMode="auto">
          <a:xfrm>
            <a:off x="2953967" y="3226342"/>
            <a:ext cx="3839182" cy="1416945"/>
          </a:xfrm>
          <a:prstGeom prst="rect">
            <a:avLst/>
          </a:prstGeom>
          <a:noFill/>
          <a:ln w="9525">
            <a:noFill/>
            <a:miter lim="800000"/>
            <a:headEnd/>
            <a:tailEnd/>
          </a:ln>
        </p:spPr>
        <p:txBody>
          <a:bodyPr vert="horz" wrap="square" lIns="0" tIns="34290" rIns="68580" bIns="34290" numCol="1" anchor="t" anchorCtr="0" compatLnSpc="1">
            <a:prstTxWarp prst="textNoShape">
              <a:avLst/>
            </a:prstTxWarp>
          </a:bodyPr>
          <a:lstStyle>
            <a:lvl1pPr algn="l" rtl="0" eaLnBrk="1" fontAlgn="base" hangingPunct="1">
              <a:spcBef>
                <a:spcPct val="0"/>
              </a:spcBef>
              <a:spcAft>
                <a:spcPct val="0"/>
              </a:spcAft>
              <a:defRPr sz="2200" b="1">
                <a:solidFill>
                  <a:srgbClr val="7030A0"/>
                </a:solidFill>
                <a:latin typeface="+mj-lt"/>
                <a:ea typeface="+mj-ea"/>
                <a:cs typeface="+mj-cs"/>
              </a:defRPr>
            </a:lvl1pPr>
            <a:lvl2pPr algn="l" rtl="0" eaLnBrk="1" fontAlgn="base" hangingPunct="1">
              <a:spcBef>
                <a:spcPct val="0"/>
              </a:spcBef>
              <a:spcAft>
                <a:spcPct val="0"/>
              </a:spcAft>
              <a:defRPr sz="2200" b="1">
                <a:solidFill>
                  <a:srgbClr val="7030A0"/>
                </a:solidFill>
                <a:latin typeface="Arial" pitchFamily="34" charset="0"/>
              </a:defRPr>
            </a:lvl2pPr>
            <a:lvl3pPr algn="l" rtl="0" eaLnBrk="1" fontAlgn="base" hangingPunct="1">
              <a:spcBef>
                <a:spcPct val="0"/>
              </a:spcBef>
              <a:spcAft>
                <a:spcPct val="0"/>
              </a:spcAft>
              <a:defRPr sz="2200" b="1">
                <a:solidFill>
                  <a:srgbClr val="7030A0"/>
                </a:solidFill>
                <a:latin typeface="Arial" pitchFamily="34" charset="0"/>
              </a:defRPr>
            </a:lvl3pPr>
            <a:lvl4pPr algn="l" rtl="0" eaLnBrk="1" fontAlgn="base" hangingPunct="1">
              <a:spcBef>
                <a:spcPct val="0"/>
              </a:spcBef>
              <a:spcAft>
                <a:spcPct val="0"/>
              </a:spcAft>
              <a:defRPr sz="2200" b="1">
                <a:solidFill>
                  <a:srgbClr val="7030A0"/>
                </a:solidFill>
                <a:latin typeface="Arial" pitchFamily="34" charset="0"/>
              </a:defRPr>
            </a:lvl4pPr>
            <a:lvl5pPr algn="l" rtl="0" eaLnBrk="1" fontAlgn="base" hangingPunct="1">
              <a:spcBef>
                <a:spcPct val="0"/>
              </a:spcBef>
              <a:spcAft>
                <a:spcPct val="0"/>
              </a:spcAft>
              <a:defRPr sz="2200" b="1">
                <a:solidFill>
                  <a:srgbClr val="7030A0"/>
                </a:solidFill>
                <a:latin typeface="Arial" pitchFamily="34" charset="0"/>
              </a:defRPr>
            </a:lvl5pPr>
            <a:lvl6pPr marL="457200" algn="l" rtl="0" eaLnBrk="1" fontAlgn="base" hangingPunct="1">
              <a:spcBef>
                <a:spcPct val="0"/>
              </a:spcBef>
              <a:spcAft>
                <a:spcPct val="0"/>
              </a:spcAft>
              <a:defRPr sz="2200">
                <a:solidFill>
                  <a:schemeClr val="tx2"/>
                </a:solidFill>
                <a:latin typeface="Arial" pitchFamily="34" charset="0"/>
              </a:defRPr>
            </a:lvl6pPr>
            <a:lvl7pPr marL="914400" algn="l" rtl="0" eaLnBrk="1" fontAlgn="base" hangingPunct="1">
              <a:spcBef>
                <a:spcPct val="0"/>
              </a:spcBef>
              <a:spcAft>
                <a:spcPct val="0"/>
              </a:spcAft>
              <a:defRPr sz="2200">
                <a:solidFill>
                  <a:schemeClr val="tx2"/>
                </a:solidFill>
                <a:latin typeface="Arial" pitchFamily="34" charset="0"/>
              </a:defRPr>
            </a:lvl7pPr>
            <a:lvl8pPr marL="1371600" algn="l" rtl="0" eaLnBrk="1" fontAlgn="base" hangingPunct="1">
              <a:spcBef>
                <a:spcPct val="0"/>
              </a:spcBef>
              <a:spcAft>
                <a:spcPct val="0"/>
              </a:spcAft>
              <a:defRPr sz="2200">
                <a:solidFill>
                  <a:schemeClr val="tx2"/>
                </a:solidFill>
                <a:latin typeface="Arial" pitchFamily="34" charset="0"/>
              </a:defRPr>
            </a:lvl8pPr>
            <a:lvl9pPr marL="1828800" algn="l" rtl="0" eaLnBrk="1" fontAlgn="base" hangingPunct="1">
              <a:spcBef>
                <a:spcPct val="0"/>
              </a:spcBef>
              <a:spcAft>
                <a:spcPct val="0"/>
              </a:spcAft>
              <a:defRPr sz="2200">
                <a:solidFill>
                  <a:schemeClr val="tx2"/>
                </a:solidFill>
                <a:latin typeface="Arial" pitchFamily="34" charset="0"/>
              </a:defRPr>
            </a:lvl9pPr>
          </a:lstStyle>
          <a:p>
            <a:r>
              <a:rPr lang="en-US" sz="1650" kern="0" dirty="0"/>
              <a:t>Questions and Comments</a:t>
            </a:r>
          </a:p>
          <a:p>
            <a:endParaRPr lang="en-US" sz="1650" kern="0" dirty="0"/>
          </a:p>
          <a:p>
            <a:r>
              <a:rPr lang="en-US" sz="1500" kern="0" dirty="0">
                <a:solidFill>
                  <a:srgbClr val="000000"/>
                </a:solidFill>
              </a:rPr>
              <a:t>please send to:</a:t>
            </a:r>
          </a:p>
          <a:p>
            <a:endParaRPr lang="en-US" sz="1500" kern="0" dirty="0">
              <a:solidFill>
                <a:srgbClr val="000000"/>
              </a:solidFill>
            </a:endParaRPr>
          </a:p>
        </p:txBody>
      </p:sp>
      <p:sp>
        <p:nvSpPr>
          <p:cNvPr id="7" name="Content Placeholder 6"/>
          <p:cNvSpPr>
            <a:spLocks noGrp="1"/>
          </p:cNvSpPr>
          <p:nvPr>
            <p:ph sz="quarter" idx="11"/>
          </p:nvPr>
        </p:nvSpPr>
        <p:spPr>
          <a:xfrm>
            <a:off x="4298950" y="656617"/>
            <a:ext cx="4413250" cy="259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ctrTitle" hasCustomPrompt="1"/>
          </p:nvPr>
        </p:nvSpPr>
        <p:spPr>
          <a:xfrm>
            <a:off x="2953969" y="4079081"/>
            <a:ext cx="6026285" cy="357188"/>
          </a:xfrm>
        </p:spPr>
        <p:txBody>
          <a:bodyPr/>
          <a:lstStyle>
            <a:lvl1pPr>
              <a:defRPr sz="2100"/>
            </a:lvl1pPr>
          </a:lstStyle>
          <a:p>
            <a:r>
              <a:rPr lang="en-US" dirty="0"/>
              <a:t>Click edit name and e-mail</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End of Section">
    <p:spTree>
      <p:nvGrpSpPr>
        <p:cNvPr id="1" name=""/>
        <p:cNvGrpSpPr/>
        <p:nvPr/>
      </p:nvGrpSpPr>
      <p:grpSpPr>
        <a:xfrm>
          <a:off x="0" y="0"/>
          <a:ext cx="0" cy="0"/>
          <a:chOff x="0" y="0"/>
          <a:chExt cx="0" cy="0"/>
        </a:xfrm>
      </p:grpSpPr>
      <p:sp>
        <p:nvSpPr>
          <p:cNvPr id="3" name="Title 1"/>
          <p:cNvSpPr txBox="1">
            <a:spLocks/>
          </p:cNvSpPr>
          <p:nvPr userDrawn="1"/>
        </p:nvSpPr>
        <p:spPr bwMode="auto">
          <a:xfrm>
            <a:off x="748052" y="2888458"/>
            <a:ext cx="3201379" cy="247650"/>
          </a:xfrm>
          <a:prstGeom prst="rect">
            <a:avLst/>
          </a:prstGeom>
          <a:noFill/>
          <a:ln w="9525">
            <a:noFill/>
            <a:miter lim="800000"/>
            <a:headEnd/>
            <a:tailEnd/>
          </a:ln>
        </p:spPr>
        <p:txBody>
          <a:bodyPr vert="horz" wrap="square" lIns="0" tIns="34290" rIns="68580" bIns="34290" numCol="1" anchor="t" anchorCtr="0" compatLnSpc="1">
            <a:prstTxWarp prst="textNoShape">
              <a:avLst/>
            </a:prstTxWarp>
          </a:bodyPr>
          <a:lstStyle>
            <a:lvl1pPr algn="l" rtl="0" eaLnBrk="1" fontAlgn="base" hangingPunct="1">
              <a:spcBef>
                <a:spcPct val="0"/>
              </a:spcBef>
              <a:spcAft>
                <a:spcPct val="0"/>
              </a:spcAft>
              <a:defRPr sz="2200" b="1">
                <a:solidFill>
                  <a:srgbClr val="7030A0"/>
                </a:solidFill>
                <a:latin typeface="+mj-lt"/>
                <a:ea typeface="+mj-ea"/>
                <a:cs typeface="+mj-cs"/>
              </a:defRPr>
            </a:lvl1pPr>
            <a:lvl2pPr algn="l" rtl="0" eaLnBrk="1" fontAlgn="base" hangingPunct="1">
              <a:spcBef>
                <a:spcPct val="0"/>
              </a:spcBef>
              <a:spcAft>
                <a:spcPct val="0"/>
              </a:spcAft>
              <a:defRPr sz="2200" b="1">
                <a:solidFill>
                  <a:srgbClr val="7030A0"/>
                </a:solidFill>
                <a:latin typeface="Arial" pitchFamily="34" charset="0"/>
              </a:defRPr>
            </a:lvl2pPr>
            <a:lvl3pPr algn="l" rtl="0" eaLnBrk="1" fontAlgn="base" hangingPunct="1">
              <a:spcBef>
                <a:spcPct val="0"/>
              </a:spcBef>
              <a:spcAft>
                <a:spcPct val="0"/>
              </a:spcAft>
              <a:defRPr sz="2200" b="1">
                <a:solidFill>
                  <a:srgbClr val="7030A0"/>
                </a:solidFill>
                <a:latin typeface="Arial" pitchFamily="34" charset="0"/>
              </a:defRPr>
            </a:lvl3pPr>
            <a:lvl4pPr algn="l" rtl="0" eaLnBrk="1" fontAlgn="base" hangingPunct="1">
              <a:spcBef>
                <a:spcPct val="0"/>
              </a:spcBef>
              <a:spcAft>
                <a:spcPct val="0"/>
              </a:spcAft>
              <a:defRPr sz="2200" b="1">
                <a:solidFill>
                  <a:srgbClr val="7030A0"/>
                </a:solidFill>
                <a:latin typeface="Arial" pitchFamily="34" charset="0"/>
              </a:defRPr>
            </a:lvl4pPr>
            <a:lvl5pPr algn="l" rtl="0" eaLnBrk="1" fontAlgn="base" hangingPunct="1">
              <a:spcBef>
                <a:spcPct val="0"/>
              </a:spcBef>
              <a:spcAft>
                <a:spcPct val="0"/>
              </a:spcAft>
              <a:defRPr sz="2200" b="1">
                <a:solidFill>
                  <a:srgbClr val="7030A0"/>
                </a:solidFill>
                <a:latin typeface="Arial" pitchFamily="34" charset="0"/>
              </a:defRPr>
            </a:lvl5pPr>
            <a:lvl6pPr marL="457200" algn="l" rtl="0" eaLnBrk="1" fontAlgn="base" hangingPunct="1">
              <a:spcBef>
                <a:spcPct val="0"/>
              </a:spcBef>
              <a:spcAft>
                <a:spcPct val="0"/>
              </a:spcAft>
              <a:defRPr sz="2200">
                <a:solidFill>
                  <a:schemeClr val="tx2"/>
                </a:solidFill>
                <a:latin typeface="Arial" pitchFamily="34" charset="0"/>
              </a:defRPr>
            </a:lvl6pPr>
            <a:lvl7pPr marL="914400" algn="l" rtl="0" eaLnBrk="1" fontAlgn="base" hangingPunct="1">
              <a:spcBef>
                <a:spcPct val="0"/>
              </a:spcBef>
              <a:spcAft>
                <a:spcPct val="0"/>
              </a:spcAft>
              <a:defRPr sz="2200">
                <a:solidFill>
                  <a:schemeClr val="tx2"/>
                </a:solidFill>
                <a:latin typeface="Arial" pitchFamily="34" charset="0"/>
              </a:defRPr>
            </a:lvl7pPr>
            <a:lvl8pPr marL="1371600" algn="l" rtl="0" eaLnBrk="1" fontAlgn="base" hangingPunct="1">
              <a:spcBef>
                <a:spcPct val="0"/>
              </a:spcBef>
              <a:spcAft>
                <a:spcPct val="0"/>
              </a:spcAft>
              <a:defRPr sz="2200">
                <a:solidFill>
                  <a:schemeClr val="tx2"/>
                </a:solidFill>
                <a:latin typeface="Arial" pitchFamily="34" charset="0"/>
              </a:defRPr>
            </a:lvl8pPr>
            <a:lvl9pPr marL="1828800" algn="l" rtl="0" eaLnBrk="1" fontAlgn="base" hangingPunct="1">
              <a:spcBef>
                <a:spcPct val="0"/>
              </a:spcBef>
              <a:spcAft>
                <a:spcPct val="0"/>
              </a:spcAft>
              <a:defRPr sz="2200">
                <a:solidFill>
                  <a:schemeClr val="tx2"/>
                </a:solidFill>
                <a:latin typeface="Arial" pitchFamily="34" charset="0"/>
              </a:defRPr>
            </a:lvl9pPr>
          </a:lstStyle>
          <a:p>
            <a:r>
              <a:rPr lang="en-US" sz="1650" kern="0" dirty="0"/>
              <a:t>End of Section</a:t>
            </a:r>
          </a:p>
        </p:txBody>
      </p:sp>
      <p:grpSp>
        <p:nvGrpSpPr>
          <p:cNvPr id="6" name="Group 3"/>
          <p:cNvGrpSpPr>
            <a:grpSpLocks/>
          </p:cNvGrpSpPr>
          <p:nvPr userDrawn="1"/>
        </p:nvGrpSpPr>
        <p:grpSpPr bwMode="auto">
          <a:xfrm>
            <a:off x="4776821" y="844153"/>
            <a:ext cx="2833687" cy="3486150"/>
            <a:chOff x="1663" y="816"/>
            <a:chExt cx="1785" cy="2928"/>
          </a:xfrm>
        </p:grpSpPr>
        <p:sp>
          <p:nvSpPr>
            <p:cNvPr id="7" name="AutoShape 4"/>
            <p:cNvSpPr>
              <a:spLocks noChangeAspect="1" noChangeArrowheads="1" noTextEdit="1"/>
            </p:cNvSpPr>
            <p:nvPr/>
          </p:nvSpPr>
          <p:spPr bwMode="auto">
            <a:xfrm>
              <a:off x="1680" y="816"/>
              <a:ext cx="1768" cy="2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z="1050" b="1">
                <a:solidFill>
                  <a:srgbClr val="000000"/>
                </a:solidFill>
                <a:latin typeface="Arial"/>
                <a:ea typeface=""/>
              </a:endParaRPr>
            </a:p>
          </p:txBody>
        </p:sp>
        <p:sp>
          <p:nvSpPr>
            <p:cNvPr id="8" name="Freeform 5"/>
            <p:cNvSpPr>
              <a:spLocks/>
            </p:cNvSpPr>
            <p:nvPr/>
          </p:nvSpPr>
          <p:spPr bwMode="auto">
            <a:xfrm>
              <a:off x="1663" y="3237"/>
              <a:ext cx="1694" cy="434"/>
            </a:xfrm>
            <a:custGeom>
              <a:avLst/>
              <a:gdLst>
                <a:gd name="T0" fmla="*/ 101 w 1694"/>
                <a:gd name="T1" fmla="*/ 382 h 434"/>
                <a:gd name="T2" fmla="*/ 191 w 1694"/>
                <a:gd name="T3" fmla="*/ 317 h 434"/>
                <a:gd name="T4" fmla="*/ 137 w 1694"/>
                <a:gd name="T5" fmla="*/ 285 h 434"/>
                <a:gd name="T6" fmla="*/ 217 w 1694"/>
                <a:gd name="T7" fmla="*/ 234 h 434"/>
                <a:gd name="T8" fmla="*/ 221 w 1694"/>
                <a:gd name="T9" fmla="*/ 165 h 434"/>
                <a:gd name="T10" fmla="*/ 311 w 1694"/>
                <a:gd name="T11" fmla="*/ 117 h 434"/>
                <a:gd name="T12" fmla="*/ 332 w 1694"/>
                <a:gd name="T13" fmla="*/ 74 h 434"/>
                <a:gd name="T14" fmla="*/ 455 w 1694"/>
                <a:gd name="T15" fmla="*/ 63 h 434"/>
                <a:gd name="T16" fmla="*/ 1246 w 1694"/>
                <a:gd name="T17" fmla="*/ 12 h 434"/>
                <a:gd name="T18" fmla="*/ 1365 w 1694"/>
                <a:gd name="T19" fmla="*/ 0 h 434"/>
                <a:gd name="T20" fmla="*/ 1408 w 1694"/>
                <a:gd name="T21" fmla="*/ 51 h 434"/>
                <a:gd name="T22" fmla="*/ 1466 w 1694"/>
                <a:gd name="T23" fmla="*/ 56 h 434"/>
                <a:gd name="T24" fmla="*/ 1484 w 1694"/>
                <a:gd name="T25" fmla="*/ 124 h 434"/>
                <a:gd name="T26" fmla="*/ 1552 w 1694"/>
                <a:gd name="T27" fmla="*/ 161 h 434"/>
                <a:gd name="T28" fmla="*/ 1517 w 1694"/>
                <a:gd name="T29" fmla="*/ 216 h 434"/>
                <a:gd name="T30" fmla="*/ 1593 w 1694"/>
                <a:gd name="T31" fmla="*/ 288 h 434"/>
                <a:gd name="T32" fmla="*/ 1552 w 1694"/>
                <a:gd name="T33" fmla="*/ 317 h 434"/>
                <a:gd name="T34" fmla="*/ 1694 w 1694"/>
                <a:gd name="T35" fmla="*/ 382 h 434"/>
                <a:gd name="T36" fmla="*/ 1434 w 1694"/>
                <a:gd name="T37" fmla="*/ 306 h 434"/>
                <a:gd name="T38" fmla="*/ 1358 w 1694"/>
                <a:gd name="T39" fmla="*/ 332 h 434"/>
                <a:gd name="T40" fmla="*/ 1271 w 1694"/>
                <a:gd name="T41" fmla="*/ 325 h 434"/>
                <a:gd name="T42" fmla="*/ 1201 w 1694"/>
                <a:gd name="T43" fmla="*/ 371 h 434"/>
                <a:gd name="T44" fmla="*/ 1056 w 1694"/>
                <a:gd name="T45" fmla="*/ 368 h 434"/>
                <a:gd name="T46" fmla="*/ 956 w 1694"/>
                <a:gd name="T47" fmla="*/ 375 h 434"/>
                <a:gd name="T48" fmla="*/ 884 w 1694"/>
                <a:gd name="T49" fmla="*/ 427 h 434"/>
                <a:gd name="T50" fmla="*/ 748 w 1694"/>
                <a:gd name="T51" fmla="*/ 430 h 434"/>
                <a:gd name="T52" fmla="*/ 649 w 1694"/>
                <a:gd name="T53" fmla="*/ 371 h 434"/>
                <a:gd name="T54" fmla="*/ 517 w 1694"/>
                <a:gd name="T55" fmla="*/ 405 h 434"/>
                <a:gd name="T56" fmla="*/ 423 w 1694"/>
                <a:gd name="T57" fmla="*/ 379 h 434"/>
                <a:gd name="T58" fmla="*/ 293 w 1694"/>
                <a:gd name="T59" fmla="*/ 415 h 434"/>
                <a:gd name="T60" fmla="*/ 185 w 1694"/>
                <a:gd name="T61" fmla="*/ 394 h 434"/>
                <a:gd name="T62" fmla="*/ 0 w 1694"/>
                <a:gd name="T63" fmla="*/ 434 h 434"/>
                <a:gd name="T64" fmla="*/ 101 w 1694"/>
                <a:gd name="T65" fmla="*/ 382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94" h="434">
                  <a:moveTo>
                    <a:pt x="101" y="382"/>
                  </a:moveTo>
                  <a:lnTo>
                    <a:pt x="191" y="317"/>
                  </a:lnTo>
                  <a:lnTo>
                    <a:pt x="137" y="285"/>
                  </a:lnTo>
                  <a:lnTo>
                    <a:pt x="217" y="234"/>
                  </a:lnTo>
                  <a:lnTo>
                    <a:pt x="221" y="165"/>
                  </a:lnTo>
                  <a:lnTo>
                    <a:pt x="311" y="117"/>
                  </a:lnTo>
                  <a:lnTo>
                    <a:pt x="332" y="74"/>
                  </a:lnTo>
                  <a:lnTo>
                    <a:pt x="455" y="63"/>
                  </a:lnTo>
                  <a:lnTo>
                    <a:pt x="1246" y="12"/>
                  </a:lnTo>
                  <a:lnTo>
                    <a:pt x="1365" y="0"/>
                  </a:lnTo>
                  <a:lnTo>
                    <a:pt x="1408" y="51"/>
                  </a:lnTo>
                  <a:lnTo>
                    <a:pt x="1466" y="56"/>
                  </a:lnTo>
                  <a:lnTo>
                    <a:pt x="1484" y="124"/>
                  </a:lnTo>
                  <a:lnTo>
                    <a:pt x="1552" y="161"/>
                  </a:lnTo>
                  <a:lnTo>
                    <a:pt x="1517" y="216"/>
                  </a:lnTo>
                  <a:lnTo>
                    <a:pt x="1593" y="288"/>
                  </a:lnTo>
                  <a:lnTo>
                    <a:pt x="1552" y="317"/>
                  </a:lnTo>
                  <a:lnTo>
                    <a:pt x="1694" y="382"/>
                  </a:lnTo>
                  <a:lnTo>
                    <a:pt x="1434" y="306"/>
                  </a:lnTo>
                  <a:lnTo>
                    <a:pt x="1358" y="332"/>
                  </a:lnTo>
                  <a:lnTo>
                    <a:pt x="1271" y="325"/>
                  </a:lnTo>
                  <a:lnTo>
                    <a:pt x="1201" y="371"/>
                  </a:lnTo>
                  <a:lnTo>
                    <a:pt x="1056" y="368"/>
                  </a:lnTo>
                  <a:lnTo>
                    <a:pt x="956" y="375"/>
                  </a:lnTo>
                  <a:lnTo>
                    <a:pt x="884" y="427"/>
                  </a:lnTo>
                  <a:lnTo>
                    <a:pt x="748" y="430"/>
                  </a:lnTo>
                  <a:lnTo>
                    <a:pt x="649" y="371"/>
                  </a:lnTo>
                  <a:lnTo>
                    <a:pt x="517" y="405"/>
                  </a:lnTo>
                  <a:lnTo>
                    <a:pt x="423" y="379"/>
                  </a:lnTo>
                  <a:lnTo>
                    <a:pt x="293" y="415"/>
                  </a:lnTo>
                  <a:lnTo>
                    <a:pt x="185" y="394"/>
                  </a:lnTo>
                  <a:lnTo>
                    <a:pt x="0" y="434"/>
                  </a:lnTo>
                  <a:lnTo>
                    <a:pt x="101" y="382"/>
                  </a:lnTo>
                  <a:close/>
                </a:path>
              </a:pathLst>
            </a:custGeom>
            <a:solidFill>
              <a:srgbClr val="ADD8C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9" name="Freeform 6"/>
            <p:cNvSpPr>
              <a:spLocks/>
            </p:cNvSpPr>
            <p:nvPr/>
          </p:nvSpPr>
          <p:spPr bwMode="auto">
            <a:xfrm>
              <a:off x="2067" y="2923"/>
              <a:ext cx="834" cy="220"/>
            </a:xfrm>
            <a:custGeom>
              <a:avLst/>
              <a:gdLst>
                <a:gd name="T0" fmla="*/ 0 w 834"/>
                <a:gd name="T1" fmla="*/ 181 h 220"/>
                <a:gd name="T2" fmla="*/ 0 w 834"/>
                <a:gd name="T3" fmla="*/ 123 h 220"/>
                <a:gd name="T4" fmla="*/ 59 w 834"/>
                <a:gd name="T5" fmla="*/ 126 h 220"/>
                <a:gd name="T6" fmla="*/ 106 w 834"/>
                <a:gd name="T7" fmla="*/ 90 h 220"/>
                <a:gd name="T8" fmla="*/ 193 w 834"/>
                <a:gd name="T9" fmla="*/ 77 h 220"/>
                <a:gd name="T10" fmla="*/ 284 w 834"/>
                <a:gd name="T11" fmla="*/ 47 h 220"/>
                <a:gd name="T12" fmla="*/ 744 w 834"/>
                <a:gd name="T13" fmla="*/ 0 h 220"/>
                <a:gd name="T14" fmla="*/ 834 w 834"/>
                <a:gd name="T15" fmla="*/ 33 h 220"/>
                <a:gd name="T16" fmla="*/ 692 w 834"/>
                <a:gd name="T17" fmla="*/ 105 h 220"/>
                <a:gd name="T18" fmla="*/ 193 w 834"/>
                <a:gd name="T19" fmla="*/ 206 h 220"/>
                <a:gd name="T20" fmla="*/ 23 w 834"/>
                <a:gd name="T21" fmla="*/ 220 h 220"/>
                <a:gd name="T22" fmla="*/ 0 w 834"/>
                <a:gd name="T23" fmla="*/ 18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4" h="220">
                  <a:moveTo>
                    <a:pt x="0" y="181"/>
                  </a:moveTo>
                  <a:lnTo>
                    <a:pt x="0" y="123"/>
                  </a:lnTo>
                  <a:lnTo>
                    <a:pt x="59" y="126"/>
                  </a:lnTo>
                  <a:lnTo>
                    <a:pt x="106" y="90"/>
                  </a:lnTo>
                  <a:lnTo>
                    <a:pt x="193" y="77"/>
                  </a:lnTo>
                  <a:lnTo>
                    <a:pt x="284" y="47"/>
                  </a:lnTo>
                  <a:lnTo>
                    <a:pt x="744" y="0"/>
                  </a:lnTo>
                  <a:lnTo>
                    <a:pt x="834" y="33"/>
                  </a:lnTo>
                  <a:lnTo>
                    <a:pt x="692" y="105"/>
                  </a:lnTo>
                  <a:lnTo>
                    <a:pt x="193" y="206"/>
                  </a:lnTo>
                  <a:lnTo>
                    <a:pt x="23" y="220"/>
                  </a:lnTo>
                  <a:lnTo>
                    <a:pt x="0" y="181"/>
                  </a:lnTo>
                  <a:close/>
                </a:path>
              </a:pathLst>
            </a:custGeom>
            <a:solidFill>
              <a:srgbClr val="FFE0D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10" name="Freeform 7"/>
            <p:cNvSpPr>
              <a:spLocks/>
            </p:cNvSpPr>
            <p:nvPr/>
          </p:nvSpPr>
          <p:spPr bwMode="auto">
            <a:xfrm>
              <a:off x="1731" y="2951"/>
              <a:ext cx="1507" cy="687"/>
            </a:xfrm>
            <a:custGeom>
              <a:avLst/>
              <a:gdLst>
                <a:gd name="T0" fmla="*/ 365 w 1507"/>
                <a:gd name="T1" fmla="*/ 163 h 687"/>
                <a:gd name="T2" fmla="*/ 453 w 1507"/>
                <a:gd name="T3" fmla="*/ 171 h 687"/>
                <a:gd name="T4" fmla="*/ 544 w 1507"/>
                <a:gd name="T5" fmla="*/ 145 h 687"/>
                <a:gd name="T6" fmla="*/ 629 w 1507"/>
                <a:gd name="T7" fmla="*/ 142 h 687"/>
                <a:gd name="T8" fmla="*/ 728 w 1507"/>
                <a:gd name="T9" fmla="*/ 95 h 687"/>
                <a:gd name="T10" fmla="*/ 948 w 1507"/>
                <a:gd name="T11" fmla="*/ 81 h 687"/>
                <a:gd name="T12" fmla="*/ 1141 w 1507"/>
                <a:gd name="T13" fmla="*/ 0 h 687"/>
                <a:gd name="T14" fmla="*/ 1203 w 1507"/>
                <a:gd name="T15" fmla="*/ 421 h 687"/>
                <a:gd name="T16" fmla="*/ 1377 w 1507"/>
                <a:gd name="T17" fmla="*/ 530 h 687"/>
                <a:gd name="T18" fmla="*/ 1507 w 1507"/>
                <a:gd name="T19" fmla="*/ 581 h 687"/>
                <a:gd name="T20" fmla="*/ 1459 w 1507"/>
                <a:gd name="T21" fmla="*/ 589 h 687"/>
                <a:gd name="T22" fmla="*/ 1337 w 1507"/>
                <a:gd name="T23" fmla="*/ 560 h 687"/>
                <a:gd name="T24" fmla="*/ 1264 w 1507"/>
                <a:gd name="T25" fmla="*/ 563 h 687"/>
                <a:gd name="T26" fmla="*/ 1210 w 1507"/>
                <a:gd name="T27" fmla="*/ 512 h 687"/>
                <a:gd name="T28" fmla="*/ 1178 w 1507"/>
                <a:gd name="T29" fmla="*/ 553 h 687"/>
                <a:gd name="T30" fmla="*/ 1141 w 1507"/>
                <a:gd name="T31" fmla="*/ 520 h 687"/>
                <a:gd name="T32" fmla="*/ 1119 w 1507"/>
                <a:gd name="T33" fmla="*/ 563 h 687"/>
                <a:gd name="T34" fmla="*/ 1076 w 1507"/>
                <a:gd name="T35" fmla="*/ 528 h 687"/>
                <a:gd name="T36" fmla="*/ 1035 w 1507"/>
                <a:gd name="T37" fmla="*/ 548 h 687"/>
                <a:gd name="T38" fmla="*/ 1006 w 1507"/>
                <a:gd name="T39" fmla="*/ 490 h 687"/>
                <a:gd name="T40" fmla="*/ 870 w 1507"/>
                <a:gd name="T41" fmla="*/ 509 h 687"/>
                <a:gd name="T42" fmla="*/ 793 w 1507"/>
                <a:gd name="T43" fmla="*/ 566 h 687"/>
                <a:gd name="T44" fmla="*/ 818 w 1507"/>
                <a:gd name="T45" fmla="*/ 668 h 687"/>
                <a:gd name="T46" fmla="*/ 764 w 1507"/>
                <a:gd name="T47" fmla="*/ 687 h 687"/>
                <a:gd name="T48" fmla="*/ 739 w 1507"/>
                <a:gd name="T49" fmla="*/ 633 h 687"/>
                <a:gd name="T50" fmla="*/ 684 w 1507"/>
                <a:gd name="T51" fmla="*/ 675 h 687"/>
                <a:gd name="T52" fmla="*/ 655 w 1507"/>
                <a:gd name="T53" fmla="*/ 600 h 687"/>
                <a:gd name="T54" fmla="*/ 629 w 1507"/>
                <a:gd name="T55" fmla="*/ 603 h 687"/>
                <a:gd name="T56" fmla="*/ 659 w 1507"/>
                <a:gd name="T57" fmla="*/ 556 h 687"/>
                <a:gd name="T58" fmla="*/ 602 w 1507"/>
                <a:gd name="T59" fmla="*/ 563 h 687"/>
                <a:gd name="T60" fmla="*/ 605 w 1507"/>
                <a:gd name="T61" fmla="*/ 476 h 687"/>
                <a:gd name="T62" fmla="*/ 540 w 1507"/>
                <a:gd name="T63" fmla="*/ 473 h 687"/>
                <a:gd name="T64" fmla="*/ 511 w 1507"/>
                <a:gd name="T65" fmla="*/ 524 h 687"/>
                <a:gd name="T66" fmla="*/ 474 w 1507"/>
                <a:gd name="T67" fmla="*/ 469 h 687"/>
                <a:gd name="T68" fmla="*/ 432 w 1507"/>
                <a:gd name="T69" fmla="*/ 530 h 687"/>
                <a:gd name="T70" fmla="*/ 380 w 1507"/>
                <a:gd name="T71" fmla="*/ 528 h 687"/>
                <a:gd name="T72" fmla="*/ 359 w 1507"/>
                <a:gd name="T73" fmla="*/ 586 h 687"/>
                <a:gd name="T74" fmla="*/ 314 w 1507"/>
                <a:gd name="T75" fmla="*/ 600 h 687"/>
                <a:gd name="T76" fmla="*/ 294 w 1507"/>
                <a:gd name="T77" fmla="*/ 640 h 687"/>
                <a:gd name="T78" fmla="*/ 200 w 1507"/>
                <a:gd name="T79" fmla="*/ 640 h 687"/>
                <a:gd name="T80" fmla="*/ 105 w 1507"/>
                <a:gd name="T81" fmla="*/ 675 h 687"/>
                <a:gd name="T82" fmla="*/ 0 w 1507"/>
                <a:gd name="T83" fmla="*/ 680 h 687"/>
                <a:gd name="T84" fmla="*/ 90 w 1507"/>
                <a:gd name="T85" fmla="*/ 650 h 687"/>
                <a:gd name="T86" fmla="*/ 249 w 1507"/>
                <a:gd name="T87" fmla="*/ 553 h 687"/>
                <a:gd name="T88" fmla="*/ 398 w 1507"/>
                <a:gd name="T89" fmla="*/ 425 h 687"/>
                <a:gd name="T90" fmla="*/ 365 w 1507"/>
                <a:gd name="T91" fmla="*/ 163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07" h="687">
                  <a:moveTo>
                    <a:pt x="365" y="163"/>
                  </a:moveTo>
                  <a:lnTo>
                    <a:pt x="453" y="171"/>
                  </a:lnTo>
                  <a:lnTo>
                    <a:pt x="544" y="145"/>
                  </a:lnTo>
                  <a:lnTo>
                    <a:pt x="629" y="142"/>
                  </a:lnTo>
                  <a:lnTo>
                    <a:pt x="728" y="95"/>
                  </a:lnTo>
                  <a:lnTo>
                    <a:pt x="948" y="81"/>
                  </a:lnTo>
                  <a:lnTo>
                    <a:pt x="1141" y="0"/>
                  </a:lnTo>
                  <a:lnTo>
                    <a:pt x="1203" y="421"/>
                  </a:lnTo>
                  <a:lnTo>
                    <a:pt x="1377" y="530"/>
                  </a:lnTo>
                  <a:lnTo>
                    <a:pt x="1507" y="581"/>
                  </a:lnTo>
                  <a:lnTo>
                    <a:pt x="1459" y="589"/>
                  </a:lnTo>
                  <a:lnTo>
                    <a:pt x="1337" y="560"/>
                  </a:lnTo>
                  <a:lnTo>
                    <a:pt x="1264" y="563"/>
                  </a:lnTo>
                  <a:lnTo>
                    <a:pt x="1210" y="512"/>
                  </a:lnTo>
                  <a:lnTo>
                    <a:pt x="1178" y="553"/>
                  </a:lnTo>
                  <a:lnTo>
                    <a:pt x="1141" y="520"/>
                  </a:lnTo>
                  <a:lnTo>
                    <a:pt x="1119" y="563"/>
                  </a:lnTo>
                  <a:lnTo>
                    <a:pt x="1076" y="528"/>
                  </a:lnTo>
                  <a:lnTo>
                    <a:pt x="1035" y="548"/>
                  </a:lnTo>
                  <a:lnTo>
                    <a:pt x="1006" y="490"/>
                  </a:lnTo>
                  <a:lnTo>
                    <a:pt x="870" y="509"/>
                  </a:lnTo>
                  <a:lnTo>
                    <a:pt x="793" y="566"/>
                  </a:lnTo>
                  <a:lnTo>
                    <a:pt x="818" y="668"/>
                  </a:lnTo>
                  <a:lnTo>
                    <a:pt x="764" y="687"/>
                  </a:lnTo>
                  <a:lnTo>
                    <a:pt x="739" y="633"/>
                  </a:lnTo>
                  <a:lnTo>
                    <a:pt x="684" y="675"/>
                  </a:lnTo>
                  <a:lnTo>
                    <a:pt x="655" y="600"/>
                  </a:lnTo>
                  <a:lnTo>
                    <a:pt x="629" y="603"/>
                  </a:lnTo>
                  <a:lnTo>
                    <a:pt x="659" y="556"/>
                  </a:lnTo>
                  <a:lnTo>
                    <a:pt x="602" y="563"/>
                  </a:lnTo>
                  <a:lnTo>
                    <a:pt x="605" y="476"/>
                  </a:lnTo>
                  <a:lnTo>
                    <a:pt x="540" y="473"/>
                  </a:lnTo>
                  <a:lnTo>
                    <a:pt x="511" y="524"/>
                  </a:lnTo>
                  <a:lnTo>
                    <a:pt x="474" y="469"/>
                  </a:lnTo>
                  <a:lnTo>
                    <a:pt x="432" y="530"/>
                  </a:lnTo>
                  <a:lnTo>
                    <a:pt x="380" y="528"/>
                  </a:lnTo>
                  <a:lnTo>
                    <a:pt x="359" y="586"/>
                  </a:lnTo>
                  <a:lnTo>
                    <a:pt x="314" y="600"/>
                  </a:lnTo>
                  <a:lnTo>
                    <a:pt x="294" y="640"/>
                  </a:lnTo>
                  <a:lnTo>
                    <a:pt x="200" y="640"/>
                  </a:lnTo>
                  <a:lnTo>
                    <a:pt x="105" y="675"/>
                  </a:lnTo>
                  <a:lnTo>
                    <a:pt x="0" y="680"/>
                  </a:lnTo>
                  <a:lnTo>
                    <a:pt x="90" y="650"/>
                  </a:lnTo>
                  <a:lnTo>
                    <a:pt x="249" y="553"/>
                  </a:lnTo>
                  <a:lnTo>
                    <a:pt x="398" y="425"/>
                  </a:lnTo>
                  <a:lnTo>
                    <a:pt x="365" y="163"/>
                  </a:lnTo>
                  <a:close/>
                </a:path>
              </a:pathLst>
            </a:custGeom>
            <a:solidFill>
              <a:srgbClr val="D5968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11" name="Freeform 8"/>
            <p:cNvSpPr>
              <a:spLocks/>
            </p:cNvSpPr>
            <p:nvPr/>
          </p:nvSpPr>
          <p:spPr bwMode="auto">
            <a:xfrm>
              <a:off x="2213" y="2723"/>
              <a:ext cx="630" cy="555"/>
            </a:xfrm>
            <a:custGeom>
              <a:avLst/>
              <a:gdLst>
                <a:gd name="T0" fmla="*/ 166 w 630"/>
                <a:gd name="T1" fmla="*/ 11 h 555"/>
                <a:gd name="T2" fmla="*/ 55 w 630"/>
                <a:gd name="T3" fmla="*/ 0 h 555"/>
                <a:gd name="T4" fmla="*/ 0 w 630"/>
                <a:gd name="T5" fmla="*/ 47 h 555"/>
                <a:gd name="T6" fmla="*/ 43 w 630"/>
                <a:gd name="T7" fmla="*/ 200 h 555"/>
                <a:gd name="T8" fmla="*/ 106 w 630"/>
                <a:gd name="T9" fmla="*/ 178 h 555"/>
                <a:gd name="T10" fmla="*/ 87 w 630"/>
                <a:gd name="T11" fmla="*/ 117 h 555"/>
                <a:gd name="T12" fmla="*/ 163 w 630"/>
                <a:gd name="T13" fmla="*/ 113 h 555"/>
                <a:gd name="T14" fmla="*/ 69 w 630"/>
                <a:gd name="T15" fmla="*/ 309 h 555"/>
                <a:gd name="T16" fmla="*/ 196 w 630"/>
                <a:gd name="T17" fmla="*/ 388 h 555"/>
                <a:gd name="T18" fmla="*/ 293 w 630"/>
                <a:gd name="T19" fmla="*/ 555 h 555"/>
                <a:gd name="T20" fmla="*/ 399 w 630"/>
                <a:gd name="T21" fmla="*/ 505 h 555"/>
                <a:gd name="T22" fmla="*/ 355 w 630"/>
                <a:gd name="T23" fmla="*/ 482 h 555"/>
                <a:gd name="T24" fmla="*/ 322 w 630"/>
                <a:gd name="T25" fmla="*/ 366 h 555"/>
                <a:gd name="T26" fmla="*/ 301 w 630"/>
                <a:gd name="T27" fmla="*/ 305 h 555"/>
                <a:gd name="T28" fmla="*/ 376 w 630"/>
                <a:gd name="T29" fmla="*/ 290 h 555"/>
                <a:gd name="T30" fmla="*/ 441 w 630"/>
                <a:gd name="T31" fmla="*/ 353 h 555"/>
                <a:gd name="T32" fmla="*/ 532 w 630"/>
                <a:gd name="T33" fmla="*/ 519 h 555"/>
                <a:gd name="T34" fmla="*/ 623 w 630"/>
                <a:gd name="T35" fmla="*/ 457 h 555"/>
                <a:gd name="T36" fmla="*/ 594 w 630"/>
                <a:gd name="T37" fmla="*/ 440 h 555"/>
                <a:gd name="T38" fmla="*/ 553 w 630"/>
                <a:gd name="T39" fmla="*/ 305 h 555"/>
                <a:gd name="T40" fmla="*/ 503 w 630"/>
                <a:gd name="T41" fmla="*/ 262 h 555"/>
                <a:gd name="T42" fmla="*/ 575 w 630"/>
                <a:gd name="T43" fmla="*/ 228 h 555"/>
                <a:gd name="T44" fmla="*/ 612 w 630"/>
                <a:gd name="T45" fmla="*/ 134 h 555"/>
                <a:gd name="T46" fmla="*/ 630 w 630"/>
                <a:gd name="T47" fmla="*/ 33 h 555"/>
                <a:gd name="T48" fmla="*/ 598 w 630"/>
                <a:gd name="T49" fmla="*/ 51 h 555"/>
                <a:gd name="T50" fmla="*/ 550 w 630"/>
                <a:gd name="T51" fmla="*/ 148 h 555"/>
                <a:gd name="T52" fmla="*/ 506 w 630"/>
                <a:gd name="T53" fmla="*/ 163 h 555"/>
                <a:gd name="T54" fmla="*/ 460 w 630"/>
                <a:gd name="T55" fmla="*/ 113 h 555"/>
                <a:gd name="T56" fmla="*/ 166 w 630"/>
                <a:gd name="T57" fmla="*/ 11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30" h="555">
                  <a:moveTo>
                    <a:pt x="166" y="11"/>
                  </a:moveTo>
                  <a:lnTo>
                    <a:pt x="55" y="0"/>
                  </a:lnTo>
                  <a:lnTo>
                    <a:pt x="0" y="47"/>
                  </a:lnTo>
                  <a:lnTo>
                    <a:pt x="43" y="200"/>
                  </a:lnTo>
                  <a:lnTo>
                    <a:pt x="106" y="178"/>
                  </a:lnTo>
                  <a:lnTo>
                    <a:pt x="87" y="117"/>
                  </a:lnTo>
                  <a:lnTo>
                    <a:pt x="163" y="113"/>
                  </a:lnTo>
                  <a:lnTo>
                    <a:pt x="69" y="309"/>
                  </a:lnTo>
                  <a:lnTo>
                    <a:pt x="196" y="388"/>
                  </a:lnTo>
                  <a:lnTo>
                    <a:pt x="293" y="555"/>
                  </a:lnTo>
                  <a:lnTo>
                    <a:pt x="399" y="505"/>
                  </a:lnTo>
                  <a:lnTo>
                    <a:pt x="355" y="482"/>
                  </a:lnTo>
                  <a:lnTo>
                    <a:pt x="322" y="366"/>
                  </a:lnTo>
                  <a:lnTo>
                    <a:pt x="301" y="305"/>
                  </a:lnTo>
                  <a:lnTo>
                    <a:pt x="376" y="290"/>
                  </a:lnTo>
                  <a:lnTo>
                    <a:pt x="441" y="353"/>
                  </a:lnTo>
                  <a:lnTo>
                    <a:pt x="532" y="519"/>
                  </a:lnTo>
                  <a:lnTo>
                    <a:pt x="623" y="457"/>
                  </a:lnTo>
                  <a:lnTo>
                    <a:pt x="594" y="440"/>
                  </a:lnTo>
                  <a:lnTo>
                    <a:pt x="553" y="305"/>
                  </a:lnTo>
                  <a:lnTo>
                    <a:pt x="503" y="262"/>
                  </a:lnTo>
                  <a:lnTo>
                    <a:pt x="575" y="228"/>
                  </a:lnTo>
                  <a:lnTo>
                    <a:pt x="612" y="134"/>
                  </a:lnTo>
                  <a:lnTo>
                    <a:pt x="630" y="33"/>
                  </a:lnTo>
                  <a:lnTo>
                    <a:pt x="598" y="51"/>
                  </a:lnTo>
                  <a:lnTo>
                    <a:pt x="550" y="148"/>
                  </a:lnTo>
                  <a:lnTo>
                    <a:pt x="506" y="163"/>
                  </a:lnTo>
                  <a:lnTo>
                    <a:pt x="460" y="113"/>
                  </a:lnTo>
                  <a:lnTo>
                    <a:pt x="166" y="11"/>
                  </a:lnTo>
                  <a:close/>
                </a:path>
              </a:pathLst>
            </a:custGeom>
            <a:solidFill>
              <a:srgbClr val="ADD8C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12" name="Freeform 9"/>
            <p:cNvSpPr>
              <a:spLocks/>
            </p:cNvSpPr>
            <p:nvPr/>
          </p:nvSpPr>
          <p:spPr bwMode="auto">
            <a:xfrm>
              <a:off x="2405" y="2836"/>
              <a:ext cx="268" cy="134"/>
            </a:xfrm>
            <a:custGeom>
              <a:avLst/>
              <a:gdLst>
                <a:gd name="T0" fmla="*/ 42 w 268"/>
                <a:gd name="T1" fmla="*/ 0 h 134"/>
                <a:gd name="T2" fmla="*/ 0 w 268"/>
                <a:gd name="T3" fmla="*/ 134 h 134"/>
                <a:gd name="T4" fmla="*/ 257 w 268"/>
                <a:gd name="T5" fmla="*/ 105 h 134"/>
                <a:gd name="T6" fmla="*/ 268 w 268"/>
                <a:gd name="T7" fmla="*/ 4 h 134"/>
                <a:gd name="T8" fmla="*/ 42 w 268"/>
                <a:gd name="T9" fmla="*/ 0 h 134"/>
              </a:gdLst>
              <a:ahLst/>
              <a:cxnLst>
                <a:cxn ang="0">
                  <a:pos x="T0" y="T1"/>
                </a:cxn>
                <a:cxn ang="0">
                  <a:pos x="T2" y="T3"/>
                </a:cxn>
                <a:cxn ang="0">
                  <a:pos x="T4" y="T5"/>
                </a:cxn>
                <a:cxn ang="0">
                  <a:pos x="T6" y="T7"/>
                </a:cxn>
                <a:cxn ang="0">
                  <a:pos x="T8" y="T9"/>
                </a:cxn>
              </a:cxnLst>
              <a:rect l="0" t="0" r="r" b="b"/>
              <a:pathLst>
                <a:path w="268" h="134">
                  <a:moveTo>
                    <a:pt x="42" y="0"/>
                  </a:moveTo>
                  <a:lnTo>
                    <a:pt x="0" y="134"/>
                  </a:lnTo>
                  <a:lnTo>
                    <a:pt x="257" y="105"/>
                  </a:lnTo>
                  <a:lnTo>
                    <a:pt x="268" y="4"/>
                  </a:lnTo>
                  <a:lnTo>
                    <a:pt x="42" y="0"/>
                  </a:lnTo>
                  <a:close/>
                </a:path>
              </a:pathLst>
            </a:custGeom>
            <a:solidFill>
              <a:srgbClr val="FFC17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13" name="Freeform 10"/>
            <p:cNvSpPr>
              <a:spLocks/>
            </p:cNvSpPr>
            <p:nvPr/>
          </p:nvSpPr>
          <p:spPr bwMode="auto">
            <a:xfrm>
              <a:off x="2506" y="2854"/>
              <a:ext cx="87" cy="134"/>
            </a:xfrm>
            <a:custGeom>
              <a:avLst/>
              <a:gdLst>
                <a:gd name="T0" fmla="*/ 29 w 87"/>
                <a:gd name="T1" fmla="*/ 0 h 134"/>
                <a:gd name="T2" fmla="*/ 0 w 87"/>
                <a:gd name="T3" fmla="*/ 102 h 134"/>
                <a:gd name="T4" fmla="*/ 51 w 87"/>
                <a:gd name="T5" fmla="*/ 134 h 134"/>
                <a:gd name="T6" fmla="*/ 87 w 87"/>
                <a:gd name="T7" fmla="*/ 3 h 134"/>
                <a:gd name="T8" fmla="*/ 29 w 87"/>
                <a:gd name="T9" fmla="*/ 0 h 134"/>
              </a:gdLst>
              <a:ahLst/>
              <a:cxnLst>
                <a:cxn ang="0">
                  <a:pos x="T0" y="T1"/>
                </a:cxn>
                <a:cxn ang="0">
                  <a:pos x="T2" y="T3"/>
                </a:cxn>
                <a:cxn ang="0">
                  <a:pos x="T4" y="T5"/>
                </a:cxn>
                <a:cxn ang="0">
                  <a:pos x="T6" y="T7"/>
                </a:cxn>
                <a:cxn ang="0">
                  <a:pos x="T8" y="T9"/>
                </a:cxn>
              </a:cxnLst>
              <a:rect l="0" t="0" r="r" b="b"/>
              <a:pathLst>
                <a:path w="87" h="134">
                  <a:moveTo>
                    <a:pt x="29" y="0"/>
                  </a:moveTo>
                  <a:lnTo>
                    <a:pt x="0" y="102"/>
                  </a:lnTo>
                  <a:lnTo>
                    <a:pt x="51" y="134"/>
                  </a:lnTo>
                  <a:lnTo>
                    <a:pt x="87" y="3"/>
                  </a:lnTo>
                  <a:lnTo>
                    <a:pt x="29" y="0"/>
                  </a:lnTo>
                  <a:close/>
                </a:path>
              </a:pathLst>
            </a:custGeom>
            <a:solidFill>
              <a:srgbClr val="FF6D5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14" name="Freeform 11"/>
            <p:cNvSpPr>
              <a:spLocks/>
            </p:cNvSpPr>
            <p:nvPr/>
          </p:nvSpPr>
          <p:spPr bwMode="auto">
            <a:xfrm>
              <a:off x="2630" y="1695"/>
              <a:ext cx="369" cy="193"/>
            </a:xfrm>
            <a:custGeom>
              <a:avLst/>
              <a:gdLst>
                <a:gd name="T0" fmla="*/ 0 w 369"/>
                <a:gd name="T1" fmla="*/ 157 h 193"/>
                <a:gd name="T2" fmla="*/ 129 w 369"/>
                <a:gd name="T3" fmla="*/ 8 h 193"/>
                <a:gd name="T4" fmla="*/ 158 w 369"/>
                <a:gd name="T5" fmla="*/ 34 h 193"/>
                <a:gd name="T6" fmla="*/ 257 w 369"/>
                <a:gd name="T7" fmla="*/ 0 h 193"/>
                <a:gd name="T8" fmla="*/ 293 w 369"/>
                <a:gd name="T9" fmla="*/ 52 h 193"/>
                <a:gd name="T10" fmla="*/ 369 w 369"/>
                <a:gd name="T11" fmla="*/ 59 h 193"/>
                <a:gd name="T12" fmla="*/ 361 w 369"/>
                <a:gd name="T13" fmla="*/ 134 h 193"/>
                <a:gd name="T14" fmla="*/ 295 w 369"/>
                <a:gd name="T15" fmla="*/ 193 h 193"/>
                <a:gd name="T16" fmla="*/ 0 w 369"/>
                <a:gd name="T17" fmla="*/ 15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9" h="193">
                  <a:moveTo>
                    <a:pt x="0" y="157"/>
                  </a:moveTo>
                  <a:lnTo>
                    <a:pt x="129" y="8"/>
                  </a:lnTo>
                  <a:lnTo>
                    <a:pt x="158" y="34"/>
                  </a:lnTo>
                  <a:lnTo>
                    <a:pt x="257" y="0"/>
                  </a:lnTo>
                  <a:lnTo>
                    <a:pt x="293" y="52"/>
                  </a:lnTo>
                  <a:lnTo>
                    <a:pt x="369" y="59"/>
                  </a:lnTo>
                  <a:lnTo>
                    <a:pt x="361" y="134"/>
                  </a:lnTo>
                  <a:lnTo>
                    <a:pt x="295" y="193"/>
                  </a:lnTo>
                  <a:lnTo>
                    <a:pt x="0" y="157"/>
                  </a:lnTo>
                  <a:close/>
                </a:path>
              </a:pathLst>
            </a:custGeom>
            <a:solidFill>
              <a:srgbClr val="D5968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15" name="Freeform 12"/>
            <p:cNvSpPr>
              <a:spLocks/>
            </p:cNvSpPr>
            <p:nvPr/>
          </p:nvSpPr>
          <p:spPr bwMode="auto">
            <a:xfrm>
              <a:off x="2264" y="1829"/>
              <a:ext cx="791" cy="1025"/>
            </a:xfrm>
            <a:custGeom>
              <a:avLst/>
              <a:gdLst>
                <a:gd name="T0" fmla="*/ 402 w 791"/>
                <a:gd name="T1" fmla="*/ 15 h 1025"/>
                <a:gd name="T2" fmla="*/ 283 w 791"/>
                <a:gd name="T3" fmla="*/ 89 h 1025"/>
                <a:gd name="T4" fmla="*/ 169 w 791"/>
                <a:gd name="T5" fmla="*/ 208 h 1025"/>
                <a:gd name="T6" fmla="*/ 72 w 791"/>
                <a:gd name="T7" fmla="*/ 419 h 1025"/>
                <a:gd name="T8" fmla="*/ 11 w 791"/>
                <a:gd name="T9" fmla="*/ 452 h 1025"/>
                <a:gd name="T10" fmla="*/ 0 w 791"/>
                <a:gd name="T11" fmla="*/ 516 h 1025"/>
                <a:gd name="T12" fmla="*/ 57 w 791"/>
                <a:gd name="T13" fmla="*/ 607 h 1025"/>
                <a:gd name="T14" fmla="*/ 72 w 791"/>
                <a:gd name="T15" fmla="*/ 803 h 1025"/>
                <a:gd name="T16" fmla="*/ 130 w 791"/>
                <a:gd name="T17" fmla="*/ 924 h 1025"/>
                <a:gd name="T18" fmla="*/ 214 w 791"/>
                <a:gd name="T19" fmla="*/ 1025 h 1025"/>
                <a:gd name="T20" fmla="*/ 315 w 791"/>
                <a:gd name="T21" fmla="*/ 1025 h 1025"/>
                <a:gd name="T22" fmla="*/ 434 w 791"/>
                <a:gd name="T23" fmla="*/ 1000 h 1025"/>
                <a:gd name="T24" fmla="*/ 594 w 791"/>
                <a:gd name="T25" fmla="*/ 919 h 1025"/>
                <a:gd name="T26" fmla="*/ 746 w 791"/>
                <a:gd name="T27" fmla="*/ 771 h 1025"/>
                <a:gd name="T28" fmla="*/ 791 w 791"/>
                <a:gd name="T29" fmla="*/ 625 h 1025"/>
                <a:gd name="T30" fmla="*/ 791 w 791"/>
                <a:gd name="T31" fmla="*/ 473 h 1025"/>
                <a:gd name="T32" fmla="*/ 768 w 791"/>
                <a:gd name="T33" fmla="*/ 302 h 1025"/>
                <a:gd name="T34" fmla="*/ 677 w 791"/>
                <a:gd name="T35" fmla="*/ 63 h 1025"/>
                <a:gd name="T36" fmla="*/ 630 w 791"/>
                <a:gd name="T37" fmla="*/ 19 h 1025"/>
                <a:gd name="T38" fmla="*/ 568 w 791"/>
                <a:gd name="T39" fmla="*/ 34 h 1025"/>
                <a:gd name="T40" fmla="*/ 502 w 791"/>
                <a:gd name="T41" fmla="*/ 0 h 1025"/>
                <a:gd name="T42" fmla="*/ 402 w 791"/>
                <a:gd name="T43" fmla="*/ 15 h 10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91" h="1025">
                  <a:moveTo>
                    <a:pt x="402" y="15"/>
                  </a:moveTo>
                  <a:lnTo>
                    <a:pt x="283" y="89"/>
                  </a:lnTo>
                  <a:lnTo>
                    <a:pt x="169" y="208"/>
                  </a:lnTo>
                  <a:lnTo>
                    <a:pt x="72" y="419"/>
                  </a:lnTo>
                  <a:lnTo>
                    <a:pt x="11" y="452"/>
                  </a:lnTo>
                  <a:lnTo>
                    <a:pt x="0" y="516"/>
                  </a:lnTo>
                  <a:lnTo>
                    <a:pt x="57" y="607"/>
                  </a:lnTo>
                  <a:lnTo>
                    <a:pt x="72" y="803"/>
                  </a:lnTo>
                  <a:lnTo>
                    <a:pt x="130" y="924"/>
                  </a:lnTo>
                  <a:lnTo>
                    <a:pt x="214" y="1025"/>
                  </a:lnTo>
                  <a:lnTo>
                    <a:pt x="315" y="1025"/>
                  </a:lnTo>
                  <a:lnTo>
                    <a:pt x="434" y="1000"/>
                  </a:lnTo>
                  <a:lnTo>
                    <a:pt x="594" y="919"/>
                  </a:lnTo>
                  <a:lnTo>
                    <a:pt x="746" y="771"/>
                  </a:lnTo>
                  <a:lnTo>
                    <a:pt x="791" y="625"/>
                  </a:lnTo>
                  <a:lnTo>
                    <a:pt x="791" y="473"/>
                  </a:lnTo>
                  <a:lnTo>
                    <a:pt x="768" y="302"/>
                  </a:lnTo>
                  <a:lnTo>
                    <a:pt x="677" y="63"/>
                  </a:lnTo>
                  <a:lnTo>
                    <a:pt x="630" y="19"/>
                  </a:lnTo>
                  <a:lnTo>
                    <a:pt x="568" y="34"/>
                  </a:lnTo>
                  <a:lnTo>
                    <a:pt x="502" y="0"/>
                  </a:lnTo>
                  <a:lnTo>
                    <a:pt x="402" y="15"/>
                  </a:lnTo>
                  <a:close/>
                </a:path>
              </a:pathLst>
            </a:custGeom>
            <a:solidFill>
              <a:srgbClr val="FFE0D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16" name="Freeform 13"/>
            <p:cNvSpPr>
              <a:spLocks/>
            </p:cNvSpPr>
            <p:nvPr/>
          </p:nvSpPr>
          <p:spPr bwMode="auto">
            <a:xfrm>
              <a:off x="2396" y="1888"/>
              <a:ext cx="607" cy="860"/>
            </a:xfrm>
            <a:custGeom>
              <a:avLst/>
              <a:gdLst>
                <a:gd name="T0" fmla="*/ 258 w 607"/>
                <a:gd name="T1" fmla="*/ 14 h 860"/>
                <a:gd name="T2" fmla="*/ 172 w 607"/>
                <a:gd name="T3" fmla="*/ 73 h 860"/>
                <a:gd name="T4" fmla="*/ 96 w 607"/>
                <a:gd name="T5" fmla="*/ 157 h 860"/>
                <a:gd name="T6" fmla="*/ 31 w 607"/>
                <a:gd name="T7" fmla="*/ 261 h 860"/>
                <a:gd name="T8" fmla="*/ 0 w 607"/>
                <a:gd name="T9" fmla="*/ 396 h 860"/>
                <a:gd name="T10" fmla="*/ 0 w 607"/>
                <a:gd name="T11" fmla="*/ 529 h 860"/>
                <a:gd name="T12" fmla="*/ 41 w 607"/>
                <a:gd name="T13" fmla="*/ 686 h 860"/>
                <a:gd name="T14" fmla="*/ 107 w 607"/>
                <a:gd name="T15" fmla="*/ 791 h 860"/>
                <a:gd name="T16" fmla="*/ 132 w 607"/>
                <a:gd name="T17" fmla="*/ 814 h 860"/>
                <a:gd name="T18" fmla="*/ 197 w 607"/>
                <a:gd name="T19" fmla="*/ 853 h 860"/>
                <a:gd name="T20" fmla="*/ 258 w 607"/>
                <a:gd name="T21" fmla="*/ 860 h 860"/>
                <a:gd name="T22" fmla="*/ 334 w 607"/>
                <a:gd name="T23" fmla="*/ 853 h 860"/>
                <a:gd name="T24" fmla="*/ 421 w 607"/>
                <a:gd name="T25" fmla="*/ 820 h 860"/>
                <a:gd name="T26" fmla="*/ 520 w 607"/>
                <a:gd name="T27" fmla="*/ 738 h 860"/>
                <a:gd name="T28" fmla="*/ 578 w 607"/>
                <a:gd name="T29" fmla="*/ 629 h 860"/>
                <a:gd name="T30" fmla="*/ 607 w 607"/>
                <a:gd name="T31" fmla="*/ 519 h 860"/>
                <a:gd name="T32" fmla="*/ 607 w 607"/>
                <a:gd name="T33" fmla="*/ 386 h 860"/>
                <a:gd name="T34" fmla="*/ 581 w 607"/>
                <a:gd name="T35" fmla="*/ 255 h 860"/>
                <a:gd name="T36" fmla="*/ 534 w 607"/>
                <a:gd name="T37" fmla="*/ 142 h 860"/>
                <a:gd name="T38" fmla="*/ 462 w 607"/>
                <a:gd name="T39" fmla="*/ 50 h 860"/>
                <a:gd name="T40" fmla="*/ 386 w 607"/>
                <a:gd name="T41" fmla="*/ 4 h 860"/>
                <a:gd name="T42" fmla="*/ 320 w 607"/>
                <a:gd name="T43" fmla="*/ 0 h 860"/>
                <a:gd name="T44" fmla="*/ 258 w 607"/>
                <a:gd name="T45" fmla="*/ 14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7" h="860">
                  <a:moveTo>
                    <a:pt x="258" y="14"/>
                  </a:moveTo>
                  <a:lnTo>
                    <a:pt x="172" y="73"/>
                  </a:lnTo>
                  <a:lnTo>
                    <a:pt x="96" y="157"/>
                  </a:lnTo>
                  <a:lnTo>
                    <a:pt x="31" y="261"/>
                  </a:lnTo>
                  <a:lnTo>
                    <a:pt x="0" y="396"/>
                  </a:lnTo>
                  <a:lnTo>
                    <a:pt x="0" y="529"/>
                  </a:lnTo>
                  <a:lnTo>
                    <a:pt x="41" y="686"/>
                  </a:lnTo>
                  <a:lnTo>
                    <a:pt x="107" y="791"/>
                  </a:lnTo>
                  <a:lnTo>
                    <a:pt x="132" y="814"/>
                  </a:lnTo>
                  <a:lnTo>
                    <a:pt x="197" y="853"/>
                  </a:lnTo>
                  <a:lnTo>
                    <a:pt x="258" y="860"/>
                  </a:lnTo>
                  <a:lnTo>
                    <a:pt x="334" y="853"/>
                  </a:lnTo>
                  <a:lnTo>
                    <a:pt x="421" y="820"/>
                  </a:lnTo>
                  <a:lnTo>
                    <a:pt x="520" y="738"/>
                  </a:lnTo>
                  <a:lnTo>
                    <a:pt x="578" y="629"/>
                  </a:lnTo>
                  <a:lnTo>
                    <a:pt x="607" y="519"/>
                  </a:lnTo>
                  <a:lnTo>
                    <a:pt x="607" y="386"/>
                  </a:lnTo>
                  <a:lnTo>
                    <a:pt x="581" y="255"/>
                  </a:lnTo>
                  <a:lnTo>
                    <a:pt x="534" y="142"/>
                  </a:lnTo>
                  <a:lnTo>
                    <a:pt x="462" y="50"/>
                  </a:lnTo>
                  <a:lnTo>
                    <a:pt x="386" y="4"/>
                  </a:lnTo>
                  <a:lnTo>
                    <a:pt x="320" y="0"/>
                  </a:lnTo>
                  <a:lnTo>
                    <a:pt x="258" y="14"/>
                  </a:lnTo>
                  <a:close/>
                </a:path>
              </a:pathLst>
            </a:custGeom>
            <a:solidFill>
              <a:srgbClr val="FFE0D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17" name="Freeform 14"/>
            <p:cNvSpPr>
              <a:spLocks/>
            </p:cNvSpPr>
            <p:nvPr/>
          </p:nvSpPr>
          <p:spPr bwMode="auto">
            <a:xfrm>
              <a:off x="2327" y="1616"/>
              <a:ext cx="61" cy="168"/>
            </a:xfrm>
            <a:custGeom>
              <a:avLst/>
              <a:gdLst>
                <a:gd name="T0" fmla="*/ 31 w 61"/>
                <a:gd name="T1" fmla="*/ 157 h 168"/>
                <a:gd name="T2" fmla="*/ 14 w 61"/>
                <a:gd name="T3" fmla="*/ 78 h 168"/>
                <a:gd name="T4" fmla="*/ 0 w 61"/>
                <a:gd name="T5" fmla="*/ 21 h 168"/>
                <a:gd name="T6" fmla="*/ 9 w 61"/>
                <a:gd name="T7" fmla="*/ 8 h 168"/>
                <a:gd name="T8" fmla="*/ 27 w 61"/>
                <a:gd name="T9" fmla="*/ 0 h 168"/>
                <a:gd name="T10" fmla="*/ 44 w 61"/>
                <a:gd name="T11" fmla="*/ 8 h 168"/>
                <a:gd name="T12" fmla="*/ 55 w 61"/>
                <a:gd name="T13" fmla="*/ 37 h 168"/>
                <a:gd name="T14" fmla="*/ 61 w 61"/>
                <a:gd name="T15" fmla="*/ 135 h 168"/>
                <a:gd name="T16" fmla="*/ 56 w 61"/>
                <a:gd name="T17" fmla="*/ 163 h 168"/>
                <a:gd name="T18" fmla="*/ 46 w 61"/>
                <a:gd name="T19" fmla="*/ 168 h 168"/>
                <a:gd name="T20" fmla="*/ 31 w 61"/>
                <a:gd name="T21" fmla="*/ 15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168">
                  <a:moveTo>
                    <a:pt x="31" y="157"/>
                  </a:moveTo>
                  <a:lnTo>
                    <a:pt x="14" y="78"/>
                  </a:lnTo>
                  <a:lnTo>
                    <a:pt x="0" y="21"/>
                  </a:lnTo>
                  <a:lnTo>
                    <a:pt x="9" y="8"/>
                  </a:lnTo>
                  <a:lnTo>
                    <a:pt x="27" y="0"/>
                  </a:lnTo>
                  <a:lnTo>
                    <a:pt x="44" y="8"/>
                  </a:lnTo>
                  <a:lnTo>
                    <a:pt x="55" y="37"/>
                  </a:lnTo>
                  <a:lnTo>
                    <a:pt x="61" y="135"/>
                  </a:lnTo>
                  <a:lnTo>
                    <a:pt x="56" y="163"/>
                  </a:lnTo>
                  <a:lnTo>
                    <a:pt x="46" y="168"/>
                  </a:lnTo>
                  <a:lnTo>
                    <a:pt x="31" y="15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18" name="Freeform 15"/>
            <p:cNvSpPr>
              <a:spLocks/>
            </p:cNvSpPr>
            <p:nvPr/>
          </p:nvSpPr>
          <p:spPr bwMode="auto">
            <a:xfrm>
              <a:off x="2369" y="1808"/>
              <a:ext cx="56" cy="60"/>
            </a:xfrm>
            <a:custGeom>
              <a:avLst/>
              <a:gdLst>
                <a:gd name="T0" fmla="*/ 6 w 56"/>
                <a:gd name="T1" fmla="*/ 16 h 60"/>
                <a:gd name="T2" fmla="*/ 16 w 56"/>
                <a:gd name="T3" fmla="*/ 4 h 60"/>
                <a:gd name="T4" fmla="*/ 27 w 56"/>
                <a:gd name="T5" fmla="*/ 0 h 60"/>
                <a:gd name="T6" fmla="*/ 45 w 56"/>
                <a:gd name="T7" fmla="*/ 6 h 60"/>
                <a:gd name="T8" fmla="*/ 56 w 56"/>
                <a:gd name="T9" fmla="*/ 19 h 60"/>
                <a:gd name="T10" fmla="*/ 54 w 56"/>
                <a:gd name="T11" fmla="*/ 38 h 60"/>
                <a:gd name="T12" fmla="*/ 43 w 56"/>
                <a:gd name="T13" fmla="*/ 53 h 60"/>
                <a:gd name="T14" fmla="*/ 27 w 56"/>
                <a:gd name="T15" fmla="*/ 60 h 60"/>
                <a:gd name="T16" fmla="*/ 4 w 56"/>
                <a:gd name="T17" fmla="*/ 47 h 60"/>
                <a:gd name="T18" fmla="*/ 0 w 56"/>
                <a:gd name="T19" fmla="*/ 28 h 60"/>
                <a:gd name="T20" fmla="*/ 6 w 56"/>
                <a:gd name="T21"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 h="60">
                  <a:moveTo>
                    <a:pt x="6" y="16"/>
                  </a:moveTo>
                  <a:lnTo>
                    <a:pt x="16" y="4"/>
                  </a:lnTo>
                  <a:lnTo>
                    <a:pt x="27" y="0"/>
                  </a:lnTo>
                  <a:lnTo>
                    <a:pt x="45" y="6"/>
                  </a:lnTo>
                  <a:lnTo>
                    <a:pt x="56" y="19"/>
                  </a:lnTo>
                  <a:lnTo>
                    <a:pt x="54" y="38"/>
                  </a:lnTo>
                  <a:lnTo>
                    <a:pt x="43" y="53"/>
                  </a:lnTo>
                  <a:lnTo>
                    <a:pt x="27" y="60"/>
                  </a:lnTo>
                  <a:lnTo>
                    <a:pt x="4" y="47"/>
                  </a:lnTo>
                  <a:lnTo>
                    <a:pt x="0" y="28"/>
                  </a:lnTo>
                  <a:lnTo>
                    <a:pt x="6" y="1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19" name="Freeform 16"/>
            <p:cNvSpPr>
              <a:spLocks/>
            </p:cNvSpPr>
            <p:nvPr/>
          </p:nvSpPr>
          <p:spPr bwMode="auto">
            <a:xfrm>
              <a:off x="1932" y="1549"/>
              <a:ext cx="300" cy="514"/>
            </a:xfrm>
            <a:custGeom>
              <a:avLst/>
              <a:gdLst>
                <a:gd name="T0" fmla="*/ 31 w 300"/>
                <a:gd name="T1" fmla="*/ 325 h 514"/>
                <a:gd name="T2" fmla="*/ 0 w 300"/>
                <a:gd name="T3" fmla="*/ 211 h 514"/>
                <a:gd name="T4" fmla="*/ 31 w 300"/>
                <a:gd name="T5" fmla="*/ 154 h 514"/>
                <a:gd name="T6" fmla="*/ 94 w 300"/>
                <a:gd name="T7" fmla="*/ 88 h 514"/>
                <a:gd name="T8" fmla="*/ 172 w 300"/>
                <a:gd name="T9" fmla="*/ 21 h 514"/>
                <a:gd name="T10" fmla="*/ 212 w 300"/>
                <a:gd name="T11" fmla="*/ 3 h 514"/>
                <a:gd name="T12" fmla="*/ 257 w 300"/>
                <a:gd name="T13" fmla="*/ 0 h 514"/>
                <a:gd name="T14" fmla="*/ 284 w 300"/>
                <a:gd name="T15" fmla="*/ 24 h 514"/>
                <a:gd name="T16" fmla="*/ 296 w 300"/>
                <a:gd name="T17" fmla="*/ 58 h 514"/>
                <a:gd name="T18" fmla="*/ 300 w 300"/>
                <a:gd name="T19" fmla="*/ 112 h 514"/>
                <a:gd name="T20" fmla="*/ 287 w 300"/>
                <a:gd name="T21" fmla="*/ 172 h 514"/>
                <a:gd name="T22" fmla="*/ 222 w 300"/>
                <a:gd name="T23" fmla="*/ 341 h 514"/>
                <a:gd name="T24" fmla="*/ 246 w 300"/>
                <a:gd name="T25" fmla="*/ 384 h 514"/>
                <a:gd name="T26" fmla="*/ 260 w 300"/>
                <a:gd name="T27" fmla="*/ 455 h 514"/>
                <a:gd name="T28" fmla="*/ 254 w 300"/>
                <a:gd name="T29" fmla="*/ 501 h 514"/>
                <a:gd name="T30" fmla="*/ 224 w 300"/>
                <a:gd name="T31" fmla="*/ 514 h 514"/>
                <a:gd name="T32" fmla="*/ 168 w 300"/>
                <a:gd name="T33" fmla="*/ 455 h 514"/>
                <a:gd name="T34" fmla="*/ 145 w 300"/>
                <a:gd name="T35" fmla="*/ 408 h 514"/>
                <a:gd name="T36" fmla="*/ 117 w 300"/>
                <a:gd name="T37" fmla="*/ 372 h 514"/>
                <a:gd name="T38" fmla="*/ 162 w 300"/>
                <a:gd name="T39" fmla="*/ 234 h 514"/>
                <a:gd name="T40" fmla="*/ 164 w 300"/>
                <a:gd name="T41" fmla="*/ 228 h 514"/>
                <a:gd name="T42" fmla="*/ 166 w 300"/>
                <a:gd name="T43" fmla="*/ 221 h 514"/>
                <a:gd name="T44" fmla="*/ 167 w 300"/>
                <a:gd name="T45" fmla="*/ 215 h 514"/>
                <a:gd name="T46" fmla="*/ 168 w 300"/>
                <a:gd name="T47" fmla="*/ 211 h 514"/>
                <a:gd name="T48" fmla="*/ 173 w 300"/>
                <a:gd name="T49" fmla="*/ 199 h 514"/>
                <a:gd name="T50" fmla="*/ 174 w 300"/>
                <a:gd name="T51" fmla="*/ 193 h 514"/>
                <a:gd name="T52" fmla="*/ 177 w 300"/>
                <a:gd name="T53" fmla="*/ 189 h 514"/>
                <a:gd name="T54" fmla="*/ 178 w 300"/>
                <a:gd name="T55" fmla="*/ 180 h 514"/>
                <a:gd name="T56" fmla="*/ 180 w 300"/>
                <a:gd name="T57" fmla="*/ 174 h 514"/>
                <a:gd name="T58" fmla="*/ 181 w 300"/>
                <a:gd name="T59" fmla="*/ 168 h 514"/>
                <a:gd name="T60" fmla="*/ 183 w 300"/>
                <a:gd name="T61" fmla="*/ 161 h 514"/>
                <a:gd name="T62" fmla="*/ 184 w 300"/>
                <a:gd name="T63" fmla="*/ 154 h 514"/>
                <a:gd name="T64" fmla="*/ 188 w 300"/>
                <a:gd name="T65" fmla="*/ 146 h 514"/>
                <a:gd name="T66" fmla="*/ 189 w 300"/>
                <a:gd name="T67" fmla="*/ 138 h 514"/>
                <a:gd name="T68" fmla="*/ 190 w 300"/>
                <a:gd name="T69" fmla="*/ 133 h 514"/>
                <a:gd name="T70" fmla="*/ 192 w 300"/>
                <a:gd name="T71" fmla="*/ 126 h 514"/>
                <a:gd name="T72" fmla="*/ 195 w 300"/>
                <a:gd name="T73" fmla="*/ 120 h 514"/>
                <a:gd name="T74" fmla="*/ 195 w 300"/>
                <a:gd name="T75" fmla="*/ 114 h 514"/>
                <a:gd name="T76" fmla="*/ 197 w 300"/>
                <a:gd name="T77" fmla="*/ 108 h 514"/>
                <a:gd name="T78" fmla="*/ 198 w 300"/>
                <a:gd name="T79" fmla="*/ 100 h 514"/>
                <a:gd name="T80" fmla="*/ 200 w 300"/>
                <a:gd name="T81" fmla="*/ 90 h 514"/>
                <a:gd name="T82" fmla="*/ 198 w 300"/>
                <a:gd name="T83" fmla="*/ 83 h 514"/>
                <a:gd name="T84" fmla="*/ 145 w 300"/>
                <a:gd name="T85" fmla="*/ 180 h 514"/>
                <a:gd name="T86" fmla="*/ 73 w 300"/>
                <a:gd name="T87" fmla="*/ 312 h 514"/>
                <a:gd name="T88" fmla="*/ 54 w 300"/>
                <a:gd name="T89" fmla="*/ 329 h 514"/>
                <a:gd name="T90" fmla="*/ 31 w 300"/>
                <a:gd name="T91" fmla="*/ 325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0" h="514">
                  <a:moveTo>
                    <a:pt x="31" y="325"/>
                  </a:moveTo>
                  <a:lnTo>
                    <a:pt x="0" y="211"/>
                  </a:lnTo>
                  <a:lnTo>
                    <a:pt x="31" y="154"/>
                  </a:lnTo>
                  <a:lnTo>
                    <a:pt x="94" y="88"/>
                  </a:lnTo>
                  <a:lnTo>
                    <a:pt x="172" y="21"/>
                  </a:lnTo>
                  <a:lnTo>
                    <a:pt x="212" y="3"/>
                  </a:lnTo>
                  <a:lnTo>
                    <a:pt x="257" y="0"/>
                  </a:lnTo>
                  <a:lnTo>
                    <a:pt x="284" y="24"/>
                  </a:lnTo>
                  <a:lnTo>
                    <a:pt x="296" y="58"/>
                  </a:lnTo>
                  <a:lnTo>
                    <a:pt x="300" y="112"/>
                  </a:lnTo>
                  <a:lnTo>
                    <a:pt x="287" y="172"/>
                  </a:lnTo>
                  <a:lnTo>
                    <a:pt x="222" y="341"/>
                  </a:lnTo>
                  <a:lnTo>
                    <a:pt x="246" y="384"/>
                  </a:lnTo>
                  <a:lnTo>
                    <a:pt x="260" y="455"/>
                  </a:lnTo>
                  <a:lnTo>
                    <a:pt x="254" y="501"/>
                  </a:lnTo>
                  <a:lnTo>
                    <a:pt x="224" y="514"/>
                  </a:lnTo>
                  <a:lnTo>
                    <a:pt x="168" y="455"/>
                  </a:lnTo>
                  <a:lnTo>
                    <a:pt x="145" y="408"/>
                  </a:lnTo>
                  <a:lnTo>
                    <a:pt x="117" y="372"/>
                  </a:lnTo>
                  <a:lnTo>
                    <a:pt x="162" y="234"/>
                  </a:lnTo>
                  <a:lnTo>
                    <a:pt x="164" y="228"/>
                  </a:lnTo>
                  <a:lnTo>
                    <a:pt x="166" y="221"/>
                  </a:lnTo>
                  <a:lnTo>
                    <a:pt x="167" y="215"/>
                  </a:lnTo>
                  <a:lnTo>
                    <a:pt x="168" y="211"/>
                  </a:lnTo>
                  <a:lnTo>
                    <a:pt x="173" y="199"/>
                  </a:lnTo>
                  <a:lnTo>
                    <a:pt x="174" y="193"/>
                  </a:lnTo>
                  <a:lnTo>
                    <a:pt x="177" y="189"/>
                  </a:lnTo>
                  <a:lnTo>
                    <a:pt x="178" y="180"/>
                  </a:lnTo>
                  <a:lnTo>
                    <a:pt x="180" y="174"/>
                  </a:lnTo>
                  <a:lnTo>
                    <a:pt x="181" y="168"/>
                  </a:lnTo>
                  <a:lnTo>
                    <a:pt x="183" y="161"/>
                  </a:lnTo>
                  <a:lnTo>
                    <a:pt x="184" y="154"/>
                  </a:lnTo>
                  <a:lnTo>
                    <a:pt x="188" y="146"/>
                  </a:lnTo>
                  <a:lnTo>
                    <a:pt x="189" y="138"/>
                  </a:lnTo>
                  <a:lnTo>
                    <a:pt x="190" y="133"/>
                  </a:lnTo>
                  <a:lnTo>
                    <a:pt x="192" y="126"/>
                  </a:lnTo>
                  <a:lnTo>
                    <a:pt x="195" y="120"/>
                  </a:lnTo>
                  <a:lnTo>
                    <a:pt x="195" y="114"/>
                  </a:lnTo>
                  <a:lnTo>
                    <a:pt x="197" y="108"/>
                  </a:lnTo>
                  <a:lnTo>
                    <a:pt x="198" y="100"/>
                  </a:lnTo>
                  <a:lnTo>
                    <a:pt x="200" y="90"/>
                  </a:lnTo>
                  <a:lnTo>
                    <a:pt x="198" y="83"/>
                  </a:lnTo>
                  <a:lnTo>
                    <a:pt x="145" y="180"/>
                  </a:lnTo>
                  <a:lnTo>
                    <a:pt x="73" y="312"/>
                  </a:lnTo>
                  <a:lnTo>
                    <a:pt x="54" y="329"/>
                  </a:lnTo>
                  <a:lnTo>
                    <a:pt x="31" y="32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20" name="Freeform 17"/>
            <p:cNvSpPr>
              <a:spLocks/>
            </p:cNvSpPr>
            <p:nvPr/>
          </p:nvSpPr>
          <p:spPr bwMode="auto">
            <a:xfrm>
              <a:off x="2189" y="2089"/>
              <a:ext cx="66" cy="67"/>
            </a:xfrm>
            <a:custGeom>
              <a:avLst/>
              <a:gdLst>
                <a:gd name="T0" fmla="*/ 3 w 66"/>
                <a:gd name="T1" fmla="*/ 28 h 67"/>
                <a:gd name="T2" fmla="*/ 13 w 66"/>
                <a:gd name="T3" fmla="*/ 10 h 67"/>
                <a:gd name="T4" fmla="*/ 33 w 66"/>
                <a:gd name="T5" fmla="*/ 0 h 67"/>
                <a:gd name="T6" fmla="*/ 53 w 66"/>
                <a:gd name="T7" fmla="*/ 5 h 67"/>
                <a:gd name="T8" fmla="*/ 63 w 66"/>
                <a:gd name="T9" fmla="*/ 21 h 67"/>
                <a:gd name="T10" fmla="*/ 66 w 66"/>
                <a:gd name="T11" fmla="*/ 41 h 67"/>
                <a:gd name="T12" fmla="*/ 61 w 66"/>
                <a:gd name="T13" fmla="*/ 56 h 67"/>
                <a:gd name="T14" fmla="*/ 47 w 66"/>
                <a:gd name="T15" fmla="*/ 63 h 67"/>
                <a:gd name="T16" fmla="*/ 26 w 66"/>
                <a:gd name="T17" fmla="*/ 67 h 67"/>
                <a:gd name="T18" fmla="*/ 3 w 66"/>
                <a:gd name="T19" fmla="*/ 56 h 67"/>
                <a:gd name="T20" fmla="*/ 0 w 66"/>
                <a:gd name="T21" fmla="*/ 42 h 67"/>
                <a:gd name="T22" fmla="*/ 3 w 66"/>
                <a:gd name="T23" fmla="*/ 2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 h="67">
                  <a:moveTo>
                    <a:pt x="3" y="28"/>
                  </a:moveTo>
                  <a:lnTo>
                    <a:pt x="13" y="10"/>
                  </a:lnTo>
                  <a:lnTo>
                    <a:pt x="33" y="0"/>
                  </a:lnTo>
                  <a:lnTo>
                    <a:pt x="53" y="5"/>
                  </a:lnTo>
                  <a:lnTo>
                    <a:pt x="63" y="21"/>
                  </a:lnTo>
                  <a:lnTo>
                    <a:pt x="66" y="41"/>
                  </a:lnTo>
                  <a:lnTo>
                    <a:pt x="61" y="56"/>
                  </a:lnTo>
                  <a:lnTo>
                    <a:pt x="47" y="63"/>
                  </a:lnTo>
                  <a:lnTo>
                    <a:pt x="26" y="67"/>
                  </a:lnTo>
                  <a:lnTo>
                    <a:pt x="3" y="56"/>
                  </a:lnTo>
                  <a:lnTo>
                    <a:pt x="0" y="42"/>
                  </a:lnTo>
                  <a:lnTo>
                    <a:pt x="3" y="2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21" name="Freeform 18"/>
            <p:cNvSpPr>
              <a:spLocks/>
            </p:cNvSpPr>
            <p:nvPr/>
          </p:nvSpPr>
          <p:spPr bwMode="auto">
            <a:xfrm>
              <a:off x="3178" y="1521"/>
              <a:ext cx="225" cy="539"/>
            </a:xfrm>
            <a:custGeom>
              <a:avLst/>
              <a:gdLst>
                <a:gd name="T0" fmla="*/ 48 w 225"/>
                <a:gd name="T1" fmla="*/ 192 h 539"/>
                <a:gd name="T2" fmla="*/ 85 w 225"/>
                <a:gd name="T3" fmla="*/ 213 h 539"/>
                <a:gd name="T4" fmla="*/ 117 w 225"/>
                <a:gd name="T5" fmla="*/ 229 h 539"/>
                <a:gd name="T6" fmla="*/ 140 w 225"/>
                <a:gd name="T7" fmla="*/ 254 h 539"/>
                <a:gd name="T8" fmla="*/ 156 w 225"/>
                <a:gd name="T9" fmla="*/ 276 h 539"/>
                <a:gd name="T10" fmla="*/ 142 w 225"/>
                <a:gd name="T11" fmla="*/ 297 h 539"/>
                <a:gd name="T12" fmla="*/ 113 w 225"/>
                <a:gd name="T13" fmla="*/ 305 h 539"/>
                <a:gd name="T14" fmla="*/ 88 w 225"/>
                <a:gd name="T15" fmla="*/ 295 h 539"/>
                <a:gd name="T16" fmla="*/ 60 w 225"/>
                <a:gd name="T17" fmla="*/ 285 h 539"/>
                <a:gd name="T18" fmla="*/ 40 w 225"/>
                <a:gd name="T19" fmla="*/ 295 h 539"/>
                <a:gd name="T20" fmla="*/ 31 w 225"/>
                <a:gd name="T21" fmla="*/ 322 h 539"/>
                <a:gd name="T22" fmla="*/ 0 w 225"/>
                <a:gd name="T23" fmla="*/ 438 h 539"/>
                <a:gd name="T24" fmla="*/ 3 w 225"/>
                <a:gd name="T25" fmla="*/ 472 h 539"/>
                <a:gd name="T26" fmla="*/ 23 w 225"/>
                <a:gd name="T27" fmla="*/ 526 h 539"/>
                <a:gd name="T28" fmla="*/ 42 w 225"/>
                <a:gd name="T29" fmla="*/ 539 h 539"/>
                <a:gd name="T30" fmla="*/ 60 w 225"/>
                <a:gd name="T31" fmla="*/ 513 h 539"/>
                <a:gd name="T32" fmla="*/ 85 w 225"/>
                <a:gd name="T33" fmla="*/ 436 h 539"/>
                <a:gd name="T34" fmla="*/ 91 w 225"/>
                <a:gd name="T35" fmla="*/ 421 h 539"/>
                <a:gd name="T36" fmla="*/ 122 w 225"/>
                <a:gd name="T37" fmla="*/ 438 h 539"/>
                <a:gd name="T38" fmla="*/ 152 w 225"/>
                <a:gd name="T39" fmla="*/ 448 h 539"/>
                <a:gd name="T40" fmla="*/ 178 w 225"/>
                <a:gd name="T41" fmla="*/ 431 h 539"/>
                <a:gd name="T42" fmla="*/ 198 w 225"/>
                <a:gd name="T43" fmla="*/ 389 h 539"/>
                <a:gd name="T44" fmla="*/ 219 w 225"/>
                <a:gd name="T45" fmla="*/ 343 h 539"/>
                <a:gd name="T46" fmla="*/ 225 w 225"/>
                <a:gd name="T47" fmla="*/ 297 h 539"/>
                <a:gd name="T48" fmla="*/ 212 w 225"/>
                <a:gd name="T49" fmla="*/ 224 h 539"/>
                <a:gd name="T50" fmla="*/ 178 w 225"/>
                <a:gd name="T51" fmla="*/ 112 h 539"/>
                <a:gd name="T52" fmla="*/ 122 w 225"/>
                <a:gd name="T53" fmla="*/ 0 h 539"/>
                <a:gd name="T54" fmla="*/ 104 w 225"/>
                <a:gd name="T55" fmla="*/ 0 h 539"/>
                <a:gd name="T56" fmla="*/ 91 w 225"/>
                <a:gd name="T57" fmla="*/ 36 h 539"/>
                <a:gd name="T58" fmla="*/ 76 w 225"/>
                <a:gd name="T59" fmla="*/ 78 h 539"/>
                <a:gd name="T60" fmla="*/ 52 w 225"/>
                <a:gd name="T61" fmla="*/ 111 h 539"/>
                <a:gd name="T62" fmla="*/ 43 w 225"/>
                <a:gd name="T63" fmla="*/ 130 h 539"/>
                <a:gd name="T64" fmla="*/ 39 w 225"/>
                <a:gd name="T65" fmla="*/ 160 h 539"/>
                <a:gd name="T66" fmla="*/ 48 w 225"/>
                <a:gd name="T67" fmla="*/ 192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5" h="539">
                  <a:moveTo>
                    <a:pt x="48" y="192"/>
                  </a:moveTo>
                  <a:lnTo>
                    <a:pt x="85" y="213"/>
                  </a:lnTo>
                  <a:lnTo>
                    <a:pt x="117" y="229"/>
                  </a:lnTo>
                  <a:lnTo>
                    <a:pt x="140" y="254"/>
                  </a:lnTo>
                  <a:lnTo>
                    <a:pt x="156" y="276"/>
                  </a:lnTo>
                  <a:lnTo>
                    <a:pt x="142" y="297"/>
                  </a:lnTo>
                  <a:lnTo>
                    <a:pt x="113" y="305"/>
                  </a:lnTo>
                  <a:lnTo>
                    <a:pt x="88" y="295"/>
                  </a:lnTo>
                  <a:lnTo>
                    <a:pt x="60" y="285"/>
                  </a:lnTo>
                  <a:lnTo>
                    <a:pt x="40" y="295"/>
                  </a:lnTo>
                  <a:lnTo>
                    <a:pt x="31" y="322"/>
                  </a:lnTo>
                  <a:lnTo>
                    <a:pt x="0" y="438"/>
                  </a:lnTo>
                  <a:lnTo>
                    <a:pt x="3" y="472"/>
                  </a:lnTo>
                  <a:lnTo>
                    <a:pt x="23" y="526"/>
                  </a:lnTo>
                  <a:lnTo>
                    <a:pt x="42" y="539"/>
                  </a:lnTo>
                  <a:lnTo>
                    <a:pt x="60" y="513"/>
                  </a:lnTo>
                  <a:lnTo>
                    <a:pt x="85" y="436"/>
                  </a:lnTo>
                  <a:lnTo>
                    <a:pt x="91" y="421"/>
                  </a:lnTo>
                  <a:lnTo>
                    <a:pt x="122" y="438"/>
                  </a:lnTo>
                  <a:lnTo>
                    <a:pt x="152" y="448"/>
                  </a:lnTo>
                  <a:lnTo>
                    <a:pt x="178" y="431"/>
                  </a:lnTo>
                  <a:lnTo>
                    <a:pt x="198" y="389"/>
                  </a:lnTo>
                  <a:lnTo>
                    <a:pt x="219" y="343"/>
                  </a:lnTo>
                  <a:lnTo>
                    <a:pt x="225" y="297"/>
                  </a:lnTo>
                  <a:lnTo>
                    <a:pt x="212" y="224"/>
                  </a:lnTo>
                  <a:lnTo>
                    <a:pt x="178" y="112"/>
                  </a:lnTo>
                  <a:lnTo>
                    <a:pt x="122" y="0"/>
                  </a:lnTo>
                  <a:lnTo>
                    <a:pt x="104" y="0"/>
                  </a:lnTo>
                  <a:lnTo>
                    <a:pt x="91" y="36"/>
                  </a:lnTo>
                  <a:lnTo>
                    <a:pt x="76" y="78"/>
                  </a:lnTo>
                  <a:lnTo>
                    <a:pt x="52" y="111"/>
                  </a:lnTo>
                  <a:lnTo>
                    <a:pt x="43" y="130"/>
                  </a:lnTo>
                  <a:lnTo>
                    <a:pt x="39" y="160"/>
                  </a:lnTo>
                  <a:lnTo>
                    <a:pt x="48" y="19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22" name="Freeform 19"/>
            <p:cNvSpPr>
              <a:spLocks/>
            </p:cNvSpPr>
            <p:nvPr/>
          </p:nvSpPr>
          <p:spPr bwMode="auto">
            <a:xfrm>
              <a:off x="3118" y="2089"/>
              <a:ext cx="66" cy="68"/>
            </a:xfrm>
            <a:custGeom>
              <a:avLst/>
              <a:gdLst>
                <a:gd name="T0" fmla="*/ 0 w 66"/>
                <a:gd name="T1" fmla="*/ 36 h 68"/>
                <a:gd name="T2" fmla="*/ 3 w 66"/>
                <a:gd name="T3" fmla="*/ 13 h 68"/>
                <a:gd name="T4" fmla="*/ 17 w 66"/>
                <a:gd name="T5" fmla="*/ 5 h 68"/>
                <a:gd name="T6" fmla="*/ 38 w 66"/>
                <a:gd name="T7" fmla="*/ 0 h 68"/>
                <a:gd name="T8" fmla="*/ 52 w 66"/>
                <a:gd name="T9" fmla="*/ 4 h 68"/>
                <a:gd name="T10" fmla="*/ 62 w 66"/>
                <a:gd name="T11" fmla="*/ 13 h 68"/>
                <a:gd name="T12" fmla="*/ 66 w 66"/>
                <a:gd name="T13" fmla="*/ 32 h 68"/>
                <a:gd name="T14" fmla="*/ 62 w 66"/>
                <a:gd name="T15" fmla="*/ 50 h 68"/>
                <a:gd name="T16" fmla="*/ 51 w 66"/>
                <a:gd name="T17" fmla="*/ 62 h 68"/>
                <a:gd name="T18" fmla="*/ 36 w 66"/>
                <a:gd name="T19" fmla="*/ 68 h 68"/>
                <a:gd name="T20" fmla="*/ 13 w 66"/>
                <a:gd name="T21" fmla="*/ 62 h 68"/>
                <a:gd name="T22" fmla="*/ 2 w 66"/>
                <a:gd name="T23" fmla="*/ 51 h 68"/>
                <a:gd name="T24" fmla="*/ 0 w 66"/>
                <a:gd name="T25" fmla="*/ 3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68">
                  <a:moveTo>
                    <a:pt x="0" y="36"/>
                  </a:moveTo>
                  <a:lnTo>
                    <a:pt x="3" y="13"/>
                  </a:lnTo>
                  <a:lnTo>
                    <a:pt x="17" y="5"/>
                  </a:lnTo>
                  <a:lnTo>
                    <a:pt x="38" y="0"/>
                  </a:lnTo>
                  <a:lnTo>
                    <a:pt x="52" y="4"/>
                  </a:lnTo>
                  <a:lnTo>
                    <a:pt x="62" y="13"/>
                  </a:lnTo>
                  <a:lnTo>
                    <a:pt x="66" y="32"/>
                  </a:lnTo>
                  <a:lnTo>
                    <a:pt x="62" y="50"/>
                  </a:lnTo>
                  <a:lnTo>
                    <a:pt x="51" y="62"/>
                  </a:lnTo>
                  <a:lnTo>
                    <a:pt x="36" y="68"/>
                  </a:lnTo>
                  <a:lnTo>
                    <a:pt x="13" y="62"/>
                  </a:lnTo>
                  <a:lnTo>
                    <a:pt x="2" y="51"/>
                  </a:lnTo>
                  <a:lnTo>
                    <a:pt x="0" y="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23" name="Freeform 20"/>
            <p:cNvSpPr>
              <a:spLocks/>
            </p:cNvSpPr>
            <p:nvPr/>
          </p:nvSpPr>
          <p:spPr bwMode="auto">
            <a:xfrm>
              <a:off x="2952" y="2055"/>
              <a:ext cx="63" cy="60"/>
            </a:xfrm>
            <a:custGeom>
              <a:avLst/>
              <a:gdLst>
                <a:gd name="T0" fmla="*/ 0 w 63"/>
                <a:gd name="T1" fmla="*/ 39 h 60"/>
                <a:gd name="T2" fmla="*/ 5 w 63"/>
                <a:gd name="T3" fmla="*/ 16 h 60"/>
                <a:gd name="T4" fmla="*/ 15 w 63"/>
                <a:gd name="T5" fmla="*/ 5 h 60"/>
                <a:gd name="T6" fmla="*/ 28 w 63"/>
                <a:gd name="T7" fmla="*/ 0 h 60"/>
                <a:gd name="T8" fmla="*/ 44 w 63"/>
                <a:gd name="T9" fmla="*/ 0 h 60"/>
                <a:gd name="T10" fmla="*/ 60 w 63"/>
                <a:gd name="T11" fmla="*/ 13 h 60"/>
                <a:gd name="T12" fmla="*/ 63 w 63"/>
                <a:gd name="T13" fmla="*/ 31 h 60"/>
                <a:gd name="T14" fmla="*/ 52 w 63"/>
                <a:gd name="T15" fmla="*/ 49 h 60"/>
                <a:gd name="T16" fmla="*/ 43 w 63"/>
                <a:gd name="T17" fmla="*/ 59 h 60"/>
                <a:gd name="T18" fmla="*/ 25 w 63"/>
                <a:gd name="T19" fmla="*/ 60 h 60"/>
                <a:gd name="T20" fmla="*/ 9 w 63"/>
                <a:gd name="T21" fmla="*/ 55 h 60"/>
                <a:gd name="T22" fmla="*/ 0 w 63"/>
                <a:gd name="T23" fmla="*/ 3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60">
                  <a:moveTo>
                    <a:pt x="0" y="39"/>
                  </a:moveTo>
                  <a:lnTo>
                    <a:pt x="5" y="16"/>
                  </a:lnTo>
                  <a:lnTo>
                    <a:pt x="15" y="5"/>
                  </a:lnTo>
                  <a:lnTo>
                    <a:pt x="28" y="0"/>
                  </a:lnTo>
                  <a:lnTo>
                    <a:pt x="44" y="0"/>
                  </a:lnTo>
                  <a:lnTo>
                    <a:pt x="60" y="13"/>
                  </a:lnTo>
                  <a:lnTo>
                    <a:pt x="63" y="31"/>
                  </a:lnTo>
                  <a:lnTo>
                    <a:pt x="52" y="49"/>
                  </a:lnTo>
                  <a:lnTo>
                    <a:pt x="43" y="59"/>
                  </a:lnTo>
                  <a:lnTo>
                    <a:pt x="25" y="60"/>
                  </a:lnTo>
                  <a:lnTo>
                    <a:pt x="9" y="55"/>
                  </a:lnTo>
                  <a:lnTo>
                    <a:pt x="0" y="3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24" name="Freeform 21"/>
            <p:cNvSpPr>
              <a:spLocks/>
            </p:cNvSpPr>
            <p:nvPr/>
          </p:nvSpPr>
          <p:spPr bwMode="auto">
            <a:xfrm>
              <a:off x="2928" y="1936"/>
              <a:ext cx="127" cy="79"/>
            </a:xfrm>
            <a:custGeom>
              <a:avLst/>
              <a:gdLst>
                <a:gd name="T0" fmla="*/ 0 w 127"/>
                <a:gd name="T1" fmla="*/ 45 h 79"/>
                <a:gd name="T2" fmla="*/ 93 w 127"/>
                <a:gd name="T3" fmla="*/ 5 h 79"/>
                <a:gd name="T4" fmla="*/ 112 w 127"/>
                <a:gd name="T5" fmla="*/ 0 h 79"/>
                <a:gd name="T6" fmla="*/ 127 w 127"/>
                <a:gd name="T7" fmla="*/ 6 h 79"/>
                <a:gd name="T8" fmla="*/ 88 w 127"/>
                <a:gd name="T9" fmla="*/ 40 h 79"/>
                <a:gd name="T10" fmla="*/ 29 w 127"/>
                <a:gd name="T11" fmla="*/ 79 h 79"/>
                <a:gd name="T12" fmla="*/ 10 w 127"/>
                <a:gd name="T13" fmla="*/ 77 h 79"/>
                <a:gd name="T14" fmla="*/ 0 w 127"/>
                <a:gd name="T15" fmla="*/ 65 h 79"/>
                <a:gd name="T16" fmla="*/ 0 w 127"/>
                <a:gd name="T17" fmla="*/ 4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79">
                  <a:moveTo>
                    <a:pt x="0" y="45"/>
                  </a:moveTo>
                  <a:lnTo>
                    <a:pt x="93" y="5"/>
                  </a:lnTo>
                  <a:lnTo>
                    <a:pt x="112" y="0"/>
                  </a:lnTo>
                  <a:lnTo>
                    <a:pt x="127" y="6"/>
                  </a:lnTo>
                  <a:lnTo>
                    <a:pt x="88" y="40"/>
                  </a:lnTo>
                  <a:lnTo>
                    <a:pt x="29" y="79"/>
                  </a:lnTo>
                  <a:lnTo>
                    <a:pt x="10" y="77"/>
                  </a:lnTo>
                  <a:lnTo>
                    <a:pt x="0" y="65"/>
                  </a:lnTo>
                  <a:lnTo>
                    <a:pt x="0" y="4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25" name="Freeform 22"/>
            <p:cNvSpPr>
              <a:spLocks/>
            </p:cNvSpPr>
            <p:nvPr/>
          </p:nvSpPr>
          <p:spPr bwMode="auto">
            <a:xfrm>
              <a:off x="2733" y="2024"/>
              <a:ext cx="47" cy="58"/>
            </a:xfrm>
            <a:custGeom>
              <a:avLst/>
              <a:gdLst>
                <a:gd name="T0" fmla="*/ 1 w 47"/>
                <a:gd name="T1" fmla="*/ 45 h 58"/>
                <a:gd name="T2" fmla="*/ 0 w 47"/>
                <a:gd name="T3" fmla="*/ 26 h 58"/>
                <a:gd name="T4" fmla="*/ 4 w 47"/>
                <a:gd name="T5" fmla="*/ 10 h 58"/>
                <a:gd name="T6" fmla="*/ 23 w 47"/>
                <a:gd name="T7" fmla="*/ 0 h 58"/>
                <a:gd name="T8" fmla="*/ 38 w 47"/>
                <a:gd name="T9" fmla="*/ 0 h 58"/>
                <a:gd name="T10" fmla="*/ 47 w 47"/>
                <a:gd name="T11" fmla="*/ 9 h 58"/>
                <a:gd name="T12" fmla="*/ 47 w 47"/>
                <a:gd name="T13" fmla="*/ 26 h 58"/>
                <a:gd name="T14" fmla="*/ 39 w 47"/>
                <a:gd name="T15" fmla="*/ 42 h 58"/>
                <a:gd name="T16" fmla="*/ 28 w 47"/>
                <a:gd name="T17" fmla="*/ 54 h 58"/>
                <a:gd name="T18" fmla="*/ 15 w 47"/>
                <a:gd name="T19" fmla="*/ 58 h 58"/>
                <a:gd name="T20" fmla="*/ 2 w 47"/>
                <a:gd name="T21" fmla="*/ 54 h 58"/>
                <a:gd name="T22" fmla="*/ 1 w 47"/>
                <a:gd name="T23" fmla="*/ 4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58">
                  <a:moveTo>
                    <a:pt x="1" y="45"/>
                  </a:moveTo>
                  <a:lnTo>
                    <a:pt x="0" y="26"/>
                  </a:lnTo>
                  <a:lnTo>
                    <a:pt x="4" y="10"/>
                  </a:lnTo>
                  <a:lnTo>
                    <a:pt x="23" y="0"/>
                  </a:lnTo>
                  <a:lnTo>
                    <a:pt x="38" y="0"/>
                  </a:lnTo>
                  <a:lnTo>
                    <a:pt x="47" y="9"/>
                  </a:lnTo>
                  <a:lnTo>
                    <a:pt x="47" y="26"/>
                  </a:lnTo>
                  <a:lnTo>
                    <a:pt x="39" y="42"/>
                  </a:lnTo>
                  <a:lnTo>
                    <a:pt x="28" y="54"/>
                  </a:lnTo>
                  <a:lnTo>
                    <a:pt x="15" y="58"/>
                  </a:lnTo>
                  <a:lnTo>
                    <a:pt x="2" y="54"/>
                  </a:lnTo>
                  <a:lnTo>
                    <a:pt x="1" y="4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26" name="Freeform 23"/>
            <p:cNvSpPr>
              <a:spLocks/>
            </p:cNvSpPr>
            <p:nvPr/>
          </p:nvSpPr>
          <p:spPr bwMode="auto">
            <a:xfrm>
              <a:off x="2711" y="1910"/>
              <a:ext cx="105" cy="102"/>
            </a:xfrm>
            <a:custGeom>
              <a:avLst/>
              <a:gdLst>
                <a:gd name="T0" fmla="*/ 7 w 105"/>
                <a:gd name="T1" fmla="*/ 49 h 102"/>
                <a:gd name="T2" fmla="*/ 18 w 105"/>
                <a:gd name="T3" fmla="*/ 56 h 102"/>
                <a:gd name="T4" fmla="*/ 39 w 105"/>
                <a:gd name="T5" fmla="*/ 56 h 102"/>
                <a:gd name="T6" fmla="*/ 58 w 105"/>
                <a:gd name="T7" fmla="*/ 74 h 102"/>
                <a:gd name="T8" fmla="*/ 77 w 105"/>
                <a:gd name="T9" fmla="*/ 94 h 102"/>
                <a:gd name="T10" fmla="*/ 94 w 105"/>
                <a:gd name="T11" fmla="*/ 102 h 102"/>
                <a:gd name="T12" fmla="*/ 105 w 105"/>
                <a:gd name="T13" fmla="*/ 99 h 102"/>
                <a:gd name="T14" fmla="*/ 104 w 105"/>
                <a:gd name="T15" fmla="*/ 87 h 102"/>
                <a:gd name="T16" fmla="*/ 81 w 105"/>
                <a:gd name="T17" fmla="*/ 42 h 102"/>
                <a:gd name="T18" fmla="*/ 61 w 105"/>
                <a:gd name="T19" fmla="*/ 14 h 102"/>
                <a:gd name="T20" fmla="*/ 47 w 105"/>
                <a:gd name="T21" fmla="*/ 2 h 102"/>
                <a:gd name="T22" fmla="*/ 32 w 105"/>
                <a:gd name="T23" fmla="*/ 0 h 102"/>
                <a:gd name="T24" fmla="*/ 17 w 105"/>
                <a:gd name="T25" fmla="*/ 9 h 102"/>
                <a:gd name="T26" fmla="*/ 3 w 105"/>
                <a:gd name="T27" fmla="*/ 20 h 102"/>
                <a:gd name="T28" fmla="*/ 0 w 105"/>
                <a:gd name="T29" fmla="*/ 34 h 102"/>
                <a:gd name="T30" fmla="*/ 7 w 105"/>
                <a:gd name="T31" fmla="*/ 4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02">
                  <a:moveTo>
                    <a:pt x="7" y="49"/>
                  </a:moveTo>
                  <a:lnTo>
                    <a:pt x="18" y="56"/>
                  </a:lnTo>
                  <a:lnTo>
                    <a:pt x="39" y="56"/>
                  </a:lnTo>
                  <a:lnTo>
                    <a:pt x="58" y="74"/>
                  </a:lnTo>
                  <a:lnTo>
                    <a:pt x="77" y="94"/>
                  </a:lnTo>
                  <a:lnTo>
                    <a:pt x="94" y="102"/>
                  </a:lnTo>
                  <a:lnTo>
                    <a:pt x="105" y="99"/>
                  </a:lnTo>
                  <a:lnTo>
                    <a:pt x="104" y="87"/>
                  </a:lnTo>
                  <a:lnTo>
                    <a:pt x="81" y="42"/>
                  </a:lnTo>
                  <a:lnTo>
                    <a:pt x="61" y="14"/>
                  </a:lnTo>
                  <a:lnTo>
                    <a:pt x="47" y="2"/>
                  </a:lnTo>
                  <a:lnTo>
                    <a:pt x="32" y="0"/>
                  </a:lnTo>
                  <a:lnTo>
                    <a:pt x="17" y="9"/>
                  </a:lnTo>
                  <a:lnTo>
                    <a:pt x="3" y="20"/>
                  </a:lnTo>
                  <a:lnTo>
                    <a:pt x="0" y="34"/>
                  </a:lnTo>
                  <a:lnTo>
                    <a:pt x="7" y="4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27" name="Freeform 24"/>
            <p:cNvSpPr>
              <a:spLocks/>
            </p:cNvSpPr>
            <p:nvPr/>
          </p:nvSpPr>
          <p:spPr bwMode="auto">
            <a:xfrm>
              <a:off x="2676" y="1807"/>
              <a:ext cx="80" cy="58"/>
            </a:xfrm>
            <a:custGeom>
              <a:avLst/>
              <a:gdLst>
                <a:gd name="T0" fmla="*/ 22 w 80"/>
                <a:gd name="T1" fmla="*/ 58 h 58"/>
                <a:gd name="T2" fmla="*/ 78 w 80"/>
                <a:gd name="T3" fmla="*/ 15 h 58"/>
                <a:gd name="T4" fmla="*/ 80 w 80"/>
                <a:gd name="T5" fmla="*/ 3 h 58"/>
                <a:gd name="T6" fmla="*/ 66 w 80"/>
                <a:gd name="T7" fmla="*/ 0 h 58"/>
                <a:gd name="T8" fmla="*/ 42 w 80"/>
                <a:gd name="T9" fmla="*/ 9 h 58"/>
                <a:gd name="T10" fmla="*/ 0 w 80"/>
                <a:gd name="T11" fmla="*/ 30 h 58"/>
                <a:gd name="T12" fmla="*/ 2 w 80"/>
                <a:gd name="T13" fmla="*/ 49 h 58"/>
                <a:gd name="T14" fmla="*/ 22 w 80"/>
                <a:gd name="T15" fmla="*/ 58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58">
                  <a:moveTo>
                    <a:pt x="22" y="58"/>
                  </a:moveTo>
                  <a:lnTo>
                    <a:pt x="78" y="15"/>
                  </a:lnTo>
                  <a:lnTo>
                    <a:pt x="80" y="3"/>
                  </a:lnTo>
                  <a:lnTo>
                    <a:pt x="66" y="0"/>
                  </a:lnTo>
                  <a:lnTo>
                    <a:pt x="42" y="9"/>
                  </a:lnTo>
                  <a:lnTo>
                    <a:pt x="0" y="30"/>
                  </a:lnTo>
                  <a:lnTo>
                    <a:pt x="2" y="49"/>
                  </a:lnTo>
                  <a:lnTo>
                    <a:pt x="22" y="5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28" name="Freeform 25"/>
            <p:cNvSpPr>
              <a:spLocks/>
            </p:cNvSpPr>
            <p:nvPr/>
          </p:nvSpPr>
          <p:spPr bwMode="auto">
            <a:xfrm>
              <a:off x="2804" y="1767"/>
              <a:ext cx="179" cy="71"/>
            </a:xfrm>
            <a:custGeom>
              <a:avLst/>
              <a:gdLst>
                <a:gd name="T0" fmla="*/ 0 w 179"/>
                <a:gd name="T1" fmla="*/ 53 h 71"/>
                <a:gd name="T2" fmla="*/ 46 w 179"/>
                <a:gd name="T3" fmla="*/ 27 h 71"/>
                <a:gd name="T4" fmla="*/ 106 w 179"/>
                <a:gd name="T5" fmla="*/ 6 h 71"/>
                <a:gd name="T6" fmla="*/ 148 w 179"/>
                <a:gd name="T7" fmla="*/ 0 h 71"/>
                <a:gd name="T8" fmla="*/ 174 w 179"/>
                <a:gd name="T9" fmla="*/ 5 h 71"/>
                <a:gd name="T10" fmla="*/ 179 w 179"/>
                <a:gd name="T11" fmla="*/ 11 h 71"/>
                <a:gd name="T12" fmla="*/ 171 w 179"/>
                <a:gd name="T13" fmla="*/ 21 h 71"/>
                <a:gd name="T14" fmla="*/ 145 w 179"/>
                <a:gd name="T15" fmla="*/ 26 h 71"/>
                <a:gd name="T16" fmla="*/ 103 w 179"/>
                <a:gd name="T17" fmla="*/ 36 h 71"/>
                <a:gd name="T18" fmla="*/ 55 w 179"/>
                <a:gd name="T19" fmla="*/ 54 h 71"/>
                <a:gd name="T20" fmla="*/ 25 w 179"/>
                <a:gd name="T21" fmla="*/ 71 h 71"/>
                <a:gd name="T22" fmla="*/ 7 w 179"/>
                <a:gd name="T23" fmla="*/ 70 h 71"/>
                <a:gd name="T24" fmla="*/ 3 w 179"/>
                <a:gd name="T25" fmla="*/ 60 h 71"/>
                <a:gd name="T26" fmla="*/ 0 w 179"/>
                <a:gd name="T27" fmla="*/ 5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9" h="71">
                  <a:moveTo>
                    <a:pt x="0" y="53"/>
                  </a:moveTo>
                  <a:lnTo>
                    <a:pt x="46" y="27"/>
                  </a:lnTo>
                  <a:lnTo>
                    <a:pt x="106" y="6"/>
                  </a:lnTo>
                  <a:lnTo>
                    <a:pt x="148" y="0"/>
                  </a:lnTo>
                  <a:lnTo>
                    <a:pt x="174" y="5"/>
                  </a:lnTo>
                  <a:lnTo>
                    <a:pt x="179" y="11"/>
                  </a:lnTo>
                  <a:lnTo>
                    <a:pt x="171" y="21"/>
                  </a:lnTo>
                  <a:lnTo>
                    <a:pt x="145" y="26"/>
                  </a:lnTo>
                  <a:lnTo>
                    <a:pt x="103" y="36"/>
                  </a:lnTo>
                  <a:lnTo>
                    <a:pt x="55" y="54"/>
                  </a:lnTo>
                  <a:lnTo>
                    <a:pt x="25" y="71"/>
                  </a:lnTo>
                  <a:lnTo>
                    <a:pt x="7" y="70"/>
                  </a:lnTo>
                  <a:lnTo>
                    <a:pt x="3" y="60"/>
                  </a:lnTo>
                  <a:lnTo>
                    <a:pt x="0" y="5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29" name="Freeform 26"/>
            <p:cNvSpPr>
              <a:spLocks/>
            </p:cNvSpPr>
            <p:nvPr/>
          </p:nvSpPr>
          <p:spPr bwMode="auto">
            <a:xfrm>
              <a:off x="2831" y="1817"/>
              <a:ext cx="154" cy="55"/>
            </a:xfrm>
            <a:custGeom>
              <a:avLst/>
              <a:gdLst>
                <a:gd name="T0" fmla="*/ 0 w 154"/>
                <a:gd name="T1" fmla="*/ 31 h 55"/>
                <a:gd name="T2" fmla="*/ 48 w 154"/>
                <a:gd name="T3" fmla="*/ 12 h 55"/>
                <a:gd name="T4" fmla="*/ 81 w 154"/>
                <a:gd name="T5" fmla="*/ 5 h 55"/>
                <a:gd name="T6" fmla="*/ 110 w 154"/>
                <a:gd name="T7" fmla="*/ 0 h 55"/>
                <a:gd name="T8" fmla="*/ 140 w 154"/>
                <a:gd name="T9" fmla="*/ 4 h 55"/>
                <a:gd name="T10" fmla="*/ 154 w 154"/>
                <a:gd name="T11" fmla="*/ 12 h 55"/>
                <a:gd name="T12" fmla="*/ 154 w 154"/>
                <a:gd name="T13" fmla="*/ 25 h 55"/>
                <a:gd name="T14" fmla="*/ 148 w 154"/>
                <a:gd name="T15" fmla="*/ 35 h 55"/>
                <a:gd name="T16" fmla="*/ 124 w 154"/>
                <a:gd name="T17" fmla="*/ 30 h 55"/>
                <a:gd name="T18" fmla="*/ 94 w 154"/>
                <a:gd name="T19" fmla="*/ 30 h 55"/>
                <a:gd name="T20" fmla="*/ 50 w 154"/>
                <a:gd name="T21" fmla="*/ 40 h 55"/>
                <a:gd name="T22" fmla="*/ 27 w 154"/>
                <a:gd name="T23" fmla="*/ 53 h 55"/>
                <a:gd name="T24" fmla="*/ 7 w 154"/>
                <a:gd name="T25" fmla="*/ 55 h 55"/>
                <a:gd name="T26" fmla="*/ 0 w 154"/>
                <a:gd name="T27" fmla="*/ 46 h 55"/>
                <a:gd name="T28" fmla="*/ 0 w 154"/>
                <a:gd name="T29" fmla="*/ 3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4" h="55">
                  <a:moveTo>
                    <a:pt x="0" y="31"/>
                  </a:moveTo>
                  <a:lnTo>
                    <a:pt x="48" y="12"/>
                  </a:lnTo>
                  <a:lnTo>
                    <a:pt x="81" y="5"/>
                  </a:lnTo>
                  <a:lnTo>
                    <a:pt x="110" y="0"/>
                  </a:lnTo>
                  <a:lnTo>
                    <a:pt x="140" y="4"/>
                  </a:lnTo>
                  <a:lnTo>
                    <a:pt x="154" y="12"/>
                  </a:lnTo>
                  <a:lnTo>
                    <a:pt x="154" y="25"/>
                  </a:lnTo>
                  <a:lnTo>
                    <a:pt x="148" y="35"/>
                  </a:lnTo>
                  <a:lnTo>
                    <a:pt x="124" y="30"/>
                  </a:lnTo>
                  <a:lnTo>
                    <a:pt x="94" y="30"/>
                  </a:lnTo>
                  <a:lnTo>
                    <a:pt x="50" y="40"/>
                  </a:lnTo>
                  <a:lnTo>
                    <a:pt x="27" y="53"/>
                  </a:lnTo>
                  <a:lnTo>
                    <a:pt x="7" y="55"/>
                  </a:lnTo>
                  <a:lnTo>
                    <a:pt x="0" y="46"/>
                  </a:lnTo>
                  <a:lnTo>
                    <a:pt x="0" y="3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30" name="Freeform 27"/>
            <p:cNvSpPr>
              <a:spLocks/>
            </p:cNvSpPr>
            <p:nvPr/>
          </p:nvSpPr>
          <p:spPr bwMode="auto">
            <a:xfrm>
              <a:off x="2871" y="1842"/>
              <a:ext cx="93" cy="100"/>
            </a:xfrm>
            <a:custGeom>
              <a:avLst/>
              <a:gdLst>
                <a:gd name="T0" fmla="*/ 0 w 93"/>
                <a:gd name="T1" fmla="*/ 13 h 100"/>
                <a:gd name="T2" fmla="*/ 35 w 93"/>
                <a:gd name="T3" fmla="*/ 53 h 100"/>
                <a:gd name="T4" fmla="*/ 52 w 93"/>
                <a:gd name="T5" fmla="*/ 91 h 100"/>
                <a:gd name="T6" fmla="*/ 69 w 93"/>
                <a:gd name="T7" fmla="*/ 99 h 100"/>
                <a:gd name="T8" fmla="*/ 81 w 93"/>
                <a:gd name="T9" fmla="*/ 100 h 100"/>
                <a:gd name="T10" fmla="*/ 93 w 93"/>
                <a:gd name="T11" fmla="*/ 89 h 100"/>
                <a:gd name="T12" fmla="*/ 86 w 93"/>
                <a:gd name="T13" fmla="*/ 66 h 100"/>
                <a:gd name="T14" fmla="*/ 41 w 93"/>
                <a:gd name="T15" fmla="*/ 0 h 100"/>
                <a:gd name="T16" fmla="*/ 0 w 93"/>
                <a:gd name="T17" fmla="*/ 1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100">
                  <a:moveTo>
                    <a:pt x="0" y="13"/>
                  </a:moveTo>
                  <a:lnTo>
                    <a:pt x="35" y="53"/>
                  </a:lnTo>
                  <a:lnTo>
                    <a:pt x="52" y="91"/>
                  </a:lnTo>
                  <a:lnTo>
                    <a:pt x="69" y="99"/>
                  </a:lnTo>
                  <a:lnTo>
                    <a:pt x="81" y="100"/>
                  </a:lnTo>
                  <a:lnTo>
                    <a:pt x="93" y="89"/>
                  </a:lnTo>
                  <a:lnTo>
                    <a:pt x="86" y="66"/>
                  </a:lnTo>
                  <a:lnTo>
                    <a:pt x="41" y="0"/>
                  </a:lnTo>
                  <a:lnTo>
                    <a:pt x="0" y="1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31" name="Freeform 28"/>
            <p:cNvSpPr>
              <a:spLocks/>
            </p:cNvSpPr>
            <p:nvPr/>
          </p:nvSpPr>
          <p:spPr bwMode="auto">
            <a:xfrm>
              <a:off x="2637" y="1712"/>
              <a:ext cx="275" cy="145"/>
            </a:xfrm>
            <a:custGeom>
              <a:avLst/>
              <a:gdLst>
                <a:gd name="T0" fmla="*/ 178 w 275"/>
                <a:gd name="T1" fmla="*/ 74 h 145"/>
                <a:gd name="T2" fmla="*/ 191 w 275"/>
                <a:gd name="T3" fmla="*/ 86 h 145"/>
                <a:gd name="T4" fmla="*/ 199 w 275"/>
                <a:gd name="T5" fmla="*/ 79 h 145"/>
                <a:gd name="T6" fmla="*/ 225 w 275"/>
                <a:gd name="T7" fmla="*/ 62 h 145"/>
                <a:gd name="T8" fmla="*/ 263 w 275"/>
                <a:gd name="T9" fmla="*/ 37 h 145"/>
                <a:gd name="T10" fmla="*/ 275 w 275"/>
                <a:gd name="T11" fmla="*/ 28 h 145"/>
                <a:gd name="T12" fmla="*/ 275 w 275"/>
                <a:gd name="T13" fmla="*/ 12 h 145"/>
                <a:gd name="T14" fmla="*/ 257 w 275"/>
                <a:gd name="T15" fmla="*/ 0 h 145"/>
                <a:gd name="T16" fmla="*/ 226 w 275"/>
                <a:gd name="T17" fmla="*/ 4 h 145"/>
                <a:gd name="T18" fmla="*/ 174 w 275"/>
                <a:gd name="T19" fmla="*/ 25 h 145"/>
                <a:gd name="T20" fmla="*/ 158 w 275"/>
                <a:gd name="T21" fmla="*/ 32 h 145"/>
                <a:gd name="T22" fmla="*/ 153 w 275"/>
                <a:gd name="T23" fmla="*/ 23 h 145"/>
                <a:gd name="T24" fmla="*/ 147 w 275"/>
                <a:gd name="T25" fmla="*/ 9 h 145"/>
                <a:gd name="T26" fmla="*/ 127 w 275"/>
                <a:gd name="T27" fmla="*/ 5 h 145"/>
                <a:gd name="T28" fmla="*/ 105 w 275"/>
                <a:gd name="T29" fmla="*/ 22 h 145"/>
                <a:gd name="T30" fmla="*/ 69 w 275"/>
                <a:gd name="T31" fmla="*/ 53 h 145"/>
                <a:gd name="T32" fmla="*/ 26 w 275"/>
                <a:gd name="T33" fmla="*/ 91 h 145"/>
                <a:gd name="T34" fmla="*/ 4 w 275"/>
                <a:gd name="T35" fmla="*/ 122 h 145"/>
                <a:gd name="T36" fmla="*/ 0 w 275"/>
                <a:gd name="T37" fmla="*/ 145 h 145"/>
                <a:gd name="T38" fmla="*/ 19 w 275"/>
                <a:gd name="T39" fmla="*/ 131 h 145"/>
                <a:gd name="T40" fmla="*/ 53 w 275"/>
                <a:gd name="T41" fmla="*/ 104 h 145"/>
                <a:gd name="T42" fmla="*/ 96 w 275"/>
                <a:gd name="T43" fmla="*/ 65 h 145"/>
                <a:gd name="T44" fmla="*/ 106 w 275"/>
                <a:gd name="T45" fmla="*/ 53 h 145"/>
                <a:gd name="T46" fmla="*/ 119 w 275"/>
                <a:gd name="T47" fmla="*/ 53 h 145"/>
                <a:gd name="T48" fmla="*/ 121 w 275"/>
                <a:gd name="T49" fmla="*/ 69 h 145"/>
                <a:gd name="T50" fmla="*/ 125 w 275"/>
                <a:gd name="T51" fmla="*/ 79 h 145"/>
                <a:gd name="T52" fmla="*/ 136 w 275"/>
                <a:gd name="T53" fmla="*/ 81 h 145"/>
                <a:gd name="T54" fmla="*/ 150 w 275"/>
                <a:gd name="T55" fmla="*/ 71 h 145"/>
                <a:gd name="T56" fmla="*/ 174 w 275"/>
                <a:gd name="T57" fmla="*/ 58 h 145"/>
                <a:gd name="T58" fmla="*/ 192 w 275"/>
                <a:gd name="T59" fmla="*/ 47 h 145"/>
                <a:gd name="T60" fmla="*/ 205 w 275"/>
                <a:gd name="T61" fmla="*/ 42 h 145"/>
                <a:gd name="T62" fmla="*/ 215 w 275"/>
                <a:gd name="T63" fmla="*/ 43 h 145"/>
                <a:gd name="T64" fmla="*/ 195 w 275"/>
                <a:gd name="T65" fmla="*/ 63 h 145"/>
                <a:gd name="T66" fmla="*/ 178 w 275"/>
                <a:gd name="T67" fmla="*/ 74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5" h="145">
                  <a:moveTo>
                    <a:pt x="178" y="74"/>
                  </a:moveTo>
                  <a:lnTo>
                    <a:pt x="191" y="86"/>
                  </a:lnTo>
                  <a:lnTo>
                    <a:pt x="199" y="79"/>
                  </a:lnTo>
                  <a:lnTo>
                    <a:pt x="225" y="62"/>
                  </a:lnTo>
                  <a:lnTo>
                    <a:pt x="263" y="37"/>
                  </a:lnTo>
                  <a:lnTo>
                    <a:pt x="275" y="28"/>
                  </a:lnTo>
                  <a:lnTo>
                    <a:pt x="275" y="12"/>
                  </a:lnTo>
                  <a:lnTo>
                    <a:pt x="257" y="0"/>
                  </a:lnTo>
                  <a:lnTo>
                    <a:pt x="226" y="4"/>
                  </a:lnTo>
                  <a:lnTo>
                    <a:pt x="174" y="25"/>
                  </a:lnTo>
                  <a:lnTo>
                    <a:pt x="158" y="32"/>
                  </a:lnTo>
                  <a:lnTo>
                    <a:pt x="153" y="23"/>
                  </a:lnTo>
                  <a:lnTo>
                    <a:pt x="147" y="9"/>
                  </a:lnTo>
                  <a:lnTo>
                    <a:pt x="127" y="5"/>
                  </a:lnTo>
                  <a:lnTo>
                    <a:pt x="105" y="22"/>
                  </a:lnTo>
                  <a:lnTo>
                    <a:pt x="69" y="53"/>
                  </a:lnTo>
                  <a:lnTo>
                    <a:pt x="26" y="91"/>
                  </a:lnTo>
                  <a:lnTo>
                    <a:pt x="4" y="122"/>
                  </a:lnTo>
                  <a:lnTo>
                    <a:pt x="0" y="145"/>
                  </a:lnTo>
                  <a:lnTo>
                    <a:pt x="19" y="131"/>
                  </a:lnTo>
                  <a:lnTo>
                    <a:pt x="53" y="104"/>
                  </a:lnTo>
                  <a:lnTo>
                    <a:pt x="96" y="65"/>
                  </a:lnTo>
                  <a:lnTo>
                    <a:pt x="106" y="53"/>
                  </a:lnTo>
                  <a:lnTo>
                    <a:pt x="119" y="53"/>
                  </a:lnTo>
                  <a:lnTo>
                    <a:pt x="121" y="69"/>
                  </a:lnTo>
                  <a:lnTo>
                    <a:pt x="125" y="79"/>
                  </a:lnTo>
                  <a:lnTo>
                    <a:pt x="136" y="81"/>
                  </a:lnTo>
                  <a:lnTo>
                    <a:pt x="150" y="71"/>
                  </a:lnTo>
                  <a:lnTo>
                    <a:pt x="174" y="58"/>
                  </a:lnTo>
                  <a:lnTo>
                    <a:pt x="192" y="47"/>
                  </a:lnTo>
                  <a:lnTo>
                    <a:pt x="205" y="42"/>
                  </a:lnTo>
                  <a:lnTo>
                    <a:pt x="215" y="43"/>
                  </a:lnTo>
                  <a:lnTo>
                    <a:pt x="195" y="63"/>
                  </a:lnTo>
                  <a:lnTo>
                    <a:pt x="178" y="7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32" name="Freeform 29"/>
            <p:cNvSpPr>
              <a:spLocks/>
            </p:cNvSpPr>
            <p:nvPr/>
          </p:nvSpPr>
          <p:spPr bwMode="auto">
            <a:xfrm>
              <a:off x="2714" y="2296"/>
              <a:ext cx="255" cy="133"/>
            </a:xfrm>
            <a:custGeom>
              <a:avLst/>
              <a:gdLst>
                <a:gd name="T0" fmla="*/ 0 w 255"/>
                <a:gd name="T1" fmla="*/ 17 h 133"/>
                <a:gd name="T2" fmla="*/ 7 w 255"/>
                <a:gd name="T3" fmla="*/ 4 h 133"/>
                <a:gd name="T4" fmla="*/ 26 w 255"/>
                <a:gd name="T5" fmla="*/ 0 h 133"/>
                <a:gd name="T6" fmla="*/ 50 w 255"/>
                <a:gd name="T7" fmla="*/ 0 h 133"/>
                <a:gd name="T8" fmla="*/ 78 w 255"/>
                <a:gd name="T9" fmla="*/ 10 h 133"/>
                <a:gd name="T10" fmla="*/ 109 w 255"/>
                <a:gd name="T11" fmla="*/ 30 h 133"/>
                <a:gd name="T12" fmla="*/ 136 w 255"/>
                <a:gd name="T13" fmla="*/ 37 h 133"/>
                <a:gd name="T14" fmla="*/ 159 w 255"/>
                <a:gd name="T15" fmla="*/ 42 h 133"/>
                <a:gd name="T16" fmla="*/ 190 w 255"/>
                <a:gd name="T17" fmla="*/ 46 h 133"/>
                <a:gd name="T18" fmla="*/ 211 w 255"/>
                <a:gd name="T19" fmla="*/ 42 h 133"/>
                <a:gd name="T20" fmla="*/ 237 w 255"/>
                <a:gd name="T21" fmla="*/ 35 h 133"/>
                <a:gd name="T22" fmla="*/ 245 w 255"/>
                <a:gd name="T23" fmla="*/ 30 h 133"/>
                <a:gd name="T24" fmla="*/ 255 w 255"/>
                <a:gd name="T25" fmla="*/ 32 h 133"/>
                <a:gd name="T26" fmla="*/ 252 w 255"/>
                <a:gd name="T27" fmla="*/ 46 h 133"/>
                <a:gd name="T28" fmla="*/ 238 w 255"/>
                <a:gd name="T29" fmla="*/ 59 h 133"/>
                <a:gd name="T30" fmla="*/ 221 w 255"/>
                <a:gd name="T31" fmla="*/ 73 h 133"/>
                <a:gd name="T32" fmla="*/ 191 w 255"/>
                <a:gd name="T33" fmla="*/ 79 h 133"/>
                <a:gd name="T34" fmla="*/ 170 w 255"/>
                <a:gd name="T35" fmla="*/ 85 h 133"/>
                <a:gd name="T36" fmla="*/ 159 w 255"/>
                <a:gd name="T37" fmla="*/ 96 h 133"/>
                <a:gd name="T38" fmla="*/ 138 w 255"/>
                <a:gd name="T39" fmla="*/ 117 h 133"/>
                <a:gd name="T40" fmla="*/ 120 w 255"/>
                <a:gd name="T41" fmla="*/ 127 h 133"/>
                <a:gd name="T42" fmla="*/ 109 w 255"/>
                <a:gd name="T43" fmla="*/ 133 h 133"/>
                <a:gd name="T44" fmla="*/ 96 w 255"/>
                <a:gd name="T45" fmla="*/ 133 h 133"/>
                <a:gd name="T46" fmla="*/ 78 w 255"/>
                <a:gd name="T47" fmla="*/ 127 h 133"/>
                <a:gd name="T48" fmla="*/ 60 w 255"/>
                <a:gd name="T49" fmla="*/ 109 h 133"/>
                <a:gd name="T50" fmla="*/ 48 w 255"/>
                <a:gd name="T51" fmla="*/ 80 h 133"/>
                <a:gd name="T52" fmla="*/ 36 w 255"/>
                <a:gd name="T53" fmla="*/ 49 h 133"/>
                <a:gd name="T54" fmla="*/ 26 w 255"/>
                <a:gd name="T55" fmla="*/ 31 h 133"/>
                <a:gd name="T56" fmla="*/ 16 w 255"/>
                <a:gd name="T57" fmla="*/ 28 h 133"/>
                <a:gd name="T58" fmla="*/ 4 w 255"/>
                <a:gd name="T59" fmla="*/ 27 h 133"/>
                <a:gd name="T60" fmla="*/ 0 w 255"/>
                <a:gd name="T61" fmla="*/ 1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5" h="133">
                  <a:moveTo>
                    <a:pt x="0" y="17"/>
                  </a:moveTo>
                  <a:lnTo>
                    <a:pt x="7" y="4"/>
                  </a:lnTo>
                  <a:lnTo>
                    <a:pt x="26" y="0"/>
                  </a:lnTo>
                  <a:lnTo>
                    <a:pt x="50" y="0"/>
                  </a:lnTo>
                  <a:lnTo>
                    <a:pt x="78" y="10"/>
                  </a:lnTo>
                  <a:lnTo>
                    <a:pt x="109" y="30"/>
                  </a:lnTo>
                  <a:lnTo>
                    <a:pt x="136" y="37"/>
                  </a:lnTo>
                  <a:lnTo>
                    <a:pt x="159" y="42"/>
                  </a:lnTo>
                  <a:lnTo>
                    <a:pt x="190" y="46"/>
                  </a:lnTo>
                  <a:lnTo>
                    <a:pt x="211" y="42"/>
                  </a:lnTo>
                  <a:lnTo>
                    <a:pt x="237" y="35"/>
                  </a:lnTo>
                  <a:lnTo>
                    <a:pt x="245" y="30"/>
                  </a:lnTo>
                  <a:lnTo>
                    <a:pt x="255" y="32"/>
                  </a:lnTo>
                  <a:lnTo>
                    <a:pt x="252" y="46"/>
                  </a:lnTo>
                  <a:lnTo>
                    <a:pt x="238" y="59"/>
                  </a:lnTo>
                  <a:lnTo>
                    <a:pt x="221" y="73"/>
                  </a:lnTo>
                  <a:lnTo>
                    <a:pt x="191" y="79"/>
                  </a:lnTo>
                  <a:lnTo>
                    <a:pt x="170" y="85"/>
                  </a:lnTo>
                  <a:lnTo>
                    <a:pt x="159" y="96"/>
                  </a:lnTo>
                  <a:lnTo>
                    <a:pt x="138" y="117"/>
                  </a:lnTo>
                  <a:lnTo>
                    <a:pt x="120" y="127"/>
                  </a:lnTo>
                  <a:lnTo>
                    <a:pt x="109" y="133"/>
                  </a:lnTo>
                  <a:lnTo>
                    <a:pt x="96" y="133"/>
                  </a:lnTo>
                  <a:lnTo>
                    <a:pt x="78" y="127"/>
                  </a:lnTo>
                  <a:lnTo>
                    <a:pt x="60" y="109"/>
                  </a:lnTo>
                  <a:lnTo>
                    <a:pt x="48" y="80"/>
                  </a:lnTo>
                  <a:lnTo>
                    <a:pt x="36" y="49"/>
                  </a:lnTo>
                  <a:lnTo>
                    <a:pt x="26" y="31"/>
                  </a:lnTo>
                  <a:lnTo>
                    <a:pt x="16" y="28"/>
                  </a:lnTo>
                  <a:lnTo>
                    <a:pt x="4" y="27"/>
                  </a:lnTo>
                  <a:lnTo>
                    <a:pt x="0" y="1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33" name="Freeform 30"/>
            <p:cNvSpPr>
              <a:spLocks/>
            </p:cNvSpPr>
            <p:nvPr/>
          </p:nvSpPr>
          <p:spPr bwMode="auto">
            <a:xfrm>
              <a:off x="2615" y="2577"/>
              <a:ext cx="88" cy="46"/>
            </a:xfrm>
            <a:custGeom>
              <a:avLst/>
              <a:gdLst>
                <a:gd name="T0" fmla="*/ 0 w 88"/>
                <a:gd name="T1" fmla="*/ 28 h 46"/>
                <a:gd name="T2" fmla="*/ 3 w 88"/>
                <a:gd name="T3" fmla="*/ 15 h 46"/>
                <a:gd name="T4" fmla="*/ 13 w 88"/>
                <a:gd name="T5" fmla="*/ 6 h 46"/>
                <a:gd name="T6" fmla="*/ 26 w 88"/>
                <a:gd name="T7" fmla="*/ 2 h 46"/>
                <a:gd name="T8" fmla="*/ 42 w 88"/>
                <a:gd name="T9" fmla="*/ 1 h 46"/>
                <a:gd name="T10" fmla="*/ 54 w 88"/>
                <a:gd name="T11" fmla="*/ 0 h 46"/>
                <a:gd name="T12" fmla="*/ 73 w 88"/>
                <a:gd name="T13" fmla="*/ 2 h 46"/>
                <a:gd name="T14" fmla="*/ 85 w 88"/>
                <a:gd name="T15" fmla="*/ 6 h 46"/>
                <a:gd name="T16" fmla="*/ 88 w 88"/>
                <a:gd name="T17" fmla="*/ 13 h 46"/>
                <a:gd name="T18" fmla="*/ 88 w 88"/>
                <a:gd name="T19" fmla="*/ 23 h 46"/>
                <a:gd name="T20" fmla="*/ 78 w 88"/>
                <a:gd name="T21" fmla="*/ 29 h 46"/>
                <a:gd name="T22" fmla="*/ 58 w 88"/>
                <a:gd name="T23" fmla="*/ 32 h 46"/>
                <a:gd name="T24" fmla="*/ 45 w 88"/>
                <a:gd name="T25" fmla="*/ 41 h 46"/>
                <a:gd name="T26" fmla="*/ 33 w 88"/>
                <a:gd name="T27" fmla="*/ 46 h 46"/>
                <a:gd name="T28" fmla="*/ 21 w 88"/>
                <a:gd name="T29" fmla="*/ 46 h 46"/>
                <a:gd name="T30" fmla="*/ 11 w 88"/>
                <a:gd name="T31" fmla="*/ 42 h 46"/>
                <a:gd name="T32" fmla="*/ 4 w 88"/>
                <a:gd name="T33" fmla="*/ 34 h 46"/>
                <a:gd name="T34" fmla="*/ 0 w 88"/>
                <a:gd name="T35" fmla="*/ 2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46">
                  <a:moveTo>
                    <a:pt x="0" y="28"/>
                  </a:moveTo>
                  <a:lnTo>
                    <a:pt x="3" y="15"/>
                  </a:lnTo>
                  <a:lnTo>
                    <a:pt x="13" y="6"/>
                  </a:lnTo>
                  <a:lnTo>
                    <a:pt x="26" y="2"/>
                  </a:lnTo>
                  <a:lnTo>
                    <a:pt x="42" y="1"/>
                  </a:lnTo>
                  <a:lnTo>
                    <a:pt x="54" y="0"/>
                  </a:lnTo>
                  <a:lnTo>
                    <a:pt x="73" y="2"/>
                  </a:lnTo>
                  <a:lnTo>
                    <a:pt x="85" y="6"/>
                  </a:lnTo>
                  <a:lnTo>
                    <a:pt x="88" y="13"/>
                  </a:lnTo>
                  <a:lnTo>
                    <a:pt x="88" y="23"/>
                  </a:lnTo>
                  <a:lnTo>
                    <a:pt x="78" y="29"/>
                  </a:lnTo>
                  <a:lnTo>
                    <a:pt x="58" y="32"/>
                  </a:lnTo>
                  <a:lnTo>
                    <a:pt x="45" y="41"/>
                  </a:lnTo>
                  <a:lnTo>
                    <a:pt x="33" y="46"/>
                  </a:lnTo>
                  <a:lnTo>
                    <a:pt x="21" y="46"/>
                  </a:lnTo>
                  <a:lnTo>
                    <a:pt x="11" y="42"/>
                  </a:lnTo>
                  <a:lnTo>
                    <a:pt x="4" y="34"/>
                  </a:lnTo>
                  <a:lnTo>
                    <a:pt x="0" y="2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34" name="Freeform 31"/>
            <p:cNvSpPr>
              <a:spLocks/>
            </p:cNvSpPr>
            <p:nvPr/>
          </p:nvSpPr>
          <p:spPr bwMode="auto">
            <a:xfrm>
              <a:off x="2711" y="2589"/>
              <a:ext cx="117" cy="52"/>
            </a:xfrm>
            <a:custGeom>
              <a:avLst/>
              <a:gdLst>
                <a:gd name="T0" fmla="*/ 0 w 117"/>
                <a:gd name="T1" fmla="*/ 16 h 52"/>
                <a:gd name="T2" fmla="*/ 7 w 117"/>
                <a:gd name="T3" fmla="*/ 6 h 52"/>
                <a:gd name="T4" fmla="*/ 20 w 117"/>
                <a:gd name="T5" fmla="*/ 3 h 52"/>
                <a:gd name="T6" fmla="*/ 32 w 117"/>
                <a:gd name="T7" fmla="*/ 0 h 52"/>
                <a:gd name="T8" fmla="*/ 51 w 117"/>
                <a:gd name="T9" fmla="*/ 1 h 52"/>
                <a:gd name="T10" fmla="*/ 69 w 117"/>
                <a:gd name="T11" fmla="*/ 6 h 52"/>
                <a:gd name="T12" fmla="*/ 86 w 117"/>
                <a:gd name="T13" fmla="*/ 12 h 52"/>
                <a:gd name="T14" fmla="*/ 102 w 117"/>
                <a:gd name="T15" fmla="*/ 17 h 52"/>
                <a:gd name="T16" fmla="*/ 113 w 117"/>
                <a:gd name="T17" fmla="*/ 27 h 52"/>
                <a:gd name="T18" fmla="*/ 117 w 117"/>
                <a:gd name="T19" fmla="*/ 37 h 52"/>
                <a:gd name="T20" fmla="*/ 117 w 117"/>
                <a:gd name="T21" fmla="*/ 46 h 52"/>
                <a:gd name="T22" fmla="*/ 104 w 117"/>
                <a:gd name="T23" fmla="*/ 52 h 52"/>
                <a:gd name="T24" fmla="*/ 92 w 117"/>
                <a:gd name="T25" fmla="*/ 52 h 52"/>
                <a:gd name="T26" fmla="*/ 79 w 117"/>
                <a:gd name="T27" fmla="*/ 45 h 52"/>
                <a:gd name="T28" fmla="*/ 68 w 117"/>
                <a:gd name="T29" fmla="*/ 37 h 52"/>
                <a:gd name="T30" fmla="*/ 53 w 117"/>
                <a:gd name="T31" fmla="*/ 32 h 52"/>
                <a:gd name="T32" fmla="*/ 39 w 117"/>
                <a:gd name="T33" fmla="*/ 30 h 52"/>
                <a:gd name="T34" fmla="*/ 14 w 117"/>
                <a:gd name="T35" fmla="*/ 29 h 52"/>
                <a:gd name="T36" fmla="*/ 5 w 117"/>
                <a:gd name="T37" fmla="*/ 24 h 52"/>
                <a:gd name="T38" fmla="*/ 0 w 117"/>
                <a:gd name="T39" fmla="*/ 1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7" h="52">
                  <a:moveTo>
                    <a:pt x="0" y="16"/>
                  </a:moveTo>
                  <a:lnTo>
                    <a:pt x="7" y="6"/>
                  </a:lnTo>
                  <a:lnTo>
                    <a:pt x="20" y="3"/>
                  </a:lnTo>
                  <a:lnTo>
                    <a:pt x="32" y="0"/>
                  </a:lnTo>
                  <a:lnTo>
                    <a:pt x="51" y="1"/>
                  </a:lnTo>
                  <a:lnTo>
                    <a:pt x="69" y="6"/>
                  </a:lnTo>
                  <a:lnTo>
                    <a:pt x="86" y="12"/>
                  </a:lnTo>
                  <a:lnTo>
                    <a:pt x="102" y="17"/>
                  </a:lnTo>
                  <a:lnTo>
                    <a:pt x="113" y="27"/>
                  </a:lnTo>
                  <a:lnTo>
                    <a:pt x="117" y="37"/>
                  </a:lnTo>
                  <a:lnTo>
                    <a:pt x="117" y="46"/>
                  </a:lnTo>
                  <a:lnTo>
                    <a:pt x="104" y="52"/>
                  </a:lnTo>
                  <a:lnTo>
                    <a:pt x="92" y="52"/>
                  </a:lnTo>
                  <a:lnTo>
                    <a:pt x="79" y="45"/>
                  </a:lnTo>
                  <a:lnTo>
                    <a:pt x="68" y="37"/>
                  </a:lnTo>
                  <a:lnTo>
                    <a:pt x="53" y="32"/>
                  </a:lnTo>
                  <a:lnTo>
                    <a:pt x="39" y="30"/>
                  </a:lnTo>
                  <a:lnTo>
                    <a:pt x="14" y="29"/>
                  </a:lnTo>
                  <a:lnTo>
                    <a:pt x="5" y="24"/>
                  </a:lnTo>
                  <a:lnTo>
                    <a:pt x="0" y="1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35" name="Freeform 32"/>
            <p:cNvSpPr>
              <a:spLocks/>
            </p:cNvSpPr>
            <p:nvPr/>
          </p:nvSpPr>
          <p:spPr bwMode="auto">
            <a:xfrm>
              <a:off x="2248" y="2225"/>
              <a:ext cx="106" cy="235"/>
            </a:xfrm>
            <a:custGeom>
              <a:avLst/>
              <a:gdLst>
                <a:gd name="T0" fmla="*/ 104 w 106"/>
                <a:gd name="T1" fmla="*/ 0 h 235"/>
                <a:gd name="T2" fmla="*/ 41 w 106"/>
                <a:gd name="T3" fmla="*/ 23 h 235"/>
                <a:gd name="T4" fmla="*/ 20 w 106"/>
                <a:gd name="T5" fmla="*/ 40 h 235"/>
                <a:gd name="T6" fmla="*/ 5 w 106"/>
                <a:gd name="T7" fmla="*/ 61 h 235"/>
                <a:gd name="T8" fmla="*/ 0 w 106"/>
                <a:gd name="T9" fmla="*/ 85 h 235"/>
                <a:gd name="T10" fmla="*/ 2 w 106"/>
                <a:gd name="T11" fmla="*/ 120 h 235"/>
                <a:gd name="T12" fmla="*/ 9 w 106"/>
                <a:gd name="T13" fmla="*/ 163 h 235"/>
                <a:gd name="T14" fmla="*/ 22 w 106"/>
                <a:gd name="T15" fmla="*/ 189 h 235"/>
                <a:gd name="T16" fmla="*/ 44 w 106"/>
                <a:gd name="T17" fmla="*/ 213 h 235"/>
                <a:gd name="T18" fmla="*/ 72 w 106"/>
                <a:gd name="T19" fmla="*/ 235 h 235"/>
                <a:gd name="T20" fmla="*/ 84 w 106"/>
                <a:gd name="T21" fmla="*/ 183 h 235"/>
                <a:gd name="T22" fmla="*/ 72 w 106"/>
                <a:gd name="T23" fmla="*/ 163 h 235"/>
                <a:gd name="T24" fmla="*/ 52 w 106"/>
                <a:gd name="T25" fmla="*/ 158 h 235"/>
                <a:gd name="T26" fmla="*/ 38 w 106"/>
                <a:gd name="T27" fmla="*/ 120 h 235"/>
                <a:gd name="T28" fmla="*/ 36 w 106"/>
                <a:gd name="T29" fmla="*/ 79 h 235"/>
                <a:gd name="T30" fmla="*/ 48 w 106"/>
                <a:gd name="T31" fmla="*/ 62 h 235"/>
                <a:gd name="T32" fmla="*/ 65 w 106"/>
                <a:gd name="T33" fmla="*/ 49 h 235"/>
                <a:gd name="T34" fmla="*/ 86 w 106"/>
                <a:gd name="T35" fmla="*/ 40 h 235"/>
                <a:gd name="T36" fmla="*/ 106 w 106"/>
                <a:gd name="T37" fmla="*/ 30 h 235"/>
                <a:gd name="T38" fmla="*/ 104 w 106"/>
                <a:gd name="T39"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235">
                  <a:moveTo>
                    <a:pt x="104" y="0"/>
                  </a:moveTo>
                  <a:lnTo>
                    <a:pt x="41" y="23"/>
                  </a:lnTo>
                  <a:lnTo>
                    <a:pt x="20" y="40"/>
                  </a:lnTo>
                  <a:lnTo>
                    <a:pt x="5" y="61"/>
                  </a:lnTo>
                  <a:lnTo>
                    <a:pt x="0" y="85"/>
                  </a:lnTo>
                  <a:lnTo>
                    <a:pt x="2" y="120"/>
                  </a:lnTo>
                  <a:lnTo>
                    <a:pt x="9" y="163"/>
                  </a:lnTo>
                  <a:lnTo>
                    <a:pt x="22" y="189"/>
                  </a:lnTo>
                  <a:lnTo>
                    <a:pt x="44" y="213"/>
                  </a:lnTo>
                  <a:lnTo>
                    <a:pt x="72" y="235"/>
                  </a:lnTo>
                  <a:lnTo>
                    <a:pt x="84" y="183"/>
                  </a:lnTo>
                  <a:lnTo>
                    <a:pt x="72" y="163"/>
                  </a:lnTo>
                  <a:lnTo>
                    <a:pt x="52" y="158"/>
                  </a:lnTo>
                  <a:lnTo>
                    <a:pt x="38" y="120"/>
                  </a:lnTo>
                  <a:lnTo>
                    <a:pt x="36" y="79"/>
                  </a:lnTo>
                  <a:lnTo>
                    <a:pt x="48" y="62"/>
                  </a:lnTo>
                  <a:lnTo>
                    <a:pt x="65" y="49"/>
                  </a:lnTo>
                  <a:lnTo>
                    <a:pt x="86" y="40"/>
                  </a:lnTo>
                  <a:lnTo>
                    <a:pt x="106" y="30"/>
                  </a:lnTo>
                  <a:lnTo>
                    <a:pt x="10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36" name="Freeform 33"/>
            <p:cNvSpPr>
              <a:spLocks/>
            </p:cNvSpPr>
            <p:nvPr/>
          </p:nvSpPr>
          <p:spPr bwMode="auto">
            <a:xfrm>
              <a:off x="2300" y="2300"/>
              <a:ext cx="34" cy="54"/>
            </a:xfrm>
            <a:custGeom>
              <a:avLst/>
              <a:gdLst>
                <a:gd name="T0" fmla="*/ 0 w 34"/>
                <a:gd name="T1" fmla="*/ 10 h 54"/>
                <a:gd name="T2" fmla="*/ 17 w 34"/>
                <a:gd name="T3" fmla="*/ 49 h 54"/>
                <a:gd name="T4" fmla="*/ 27 w 34"/>
                <a:gd name="T5" fmla="*/ 54 h 54"/>
                <a:gd name="T6" fmla="*/ 33 w 34"/>
                <a:gd name="T7" fmla="*/ 42 h 54"/>
                <a:gd name="T8" fmla="*/ 34 w 34"/>
                <a:gd name="T9" fmla="*/ 23 h 54"/>
                <a:gd name="T10" fmla="*/ 31 w 34"/>
                <a:gd name="T11" fmla="*/ 6 h 54"/>
                <a:gd name="T12" fmla="*/ 15 w 34"/>
                <a:gd name="T13" fmla="*/ 0 h 54"/>
                <a:gd name="T14" fmla="*/ 5 w 34"/>
                <a:gd name="T15" fmla="*/ 2 h 54"/>
                <a:gd name="T16" fmla="*/ 0 w 34"/>
                <a:gd name="T17" fmla="*/ 1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4">
                  <a:moveTo>
                    <a:pt x="0" y="10"/>
                  </a:moveTo>
                  <a:lnTo>
                    <a:pt x="17" y="49"/>
                  </a:lnTo>
                  <a:lnTo>
                    <a:pt x="27" y="54"/>
                  </a:lnTo>
                  <a:lnTo>
                    <a:pt x="33" y="42"/>
                  </a:lnTo>
                  <a:lnTo>
                    <a:pt x="34" y="23"/>
                  </a:lnTo>
                  <a:lnTo>
                    <a:pt x="31" y="6"/>
                  </a:lnTo>
                  <a:lnTo>
                    <a:pt x="15" y="0"/>
                  </a:lnTo>
                  <a:lnTo>
                    <a:pt x="5" y="2"/>
                  </a:lnTo>
                  <a:lnTo>
                    <a:pt x="0" y="1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37" name="Freeform 34"/>
            <p:cNvSpPr>
              <a:spLocks/>
            </p:cNvSpPr>
            <p:nvPr/>
          </p:nvSpPr>
          <p:spPr bwMode="auto">
            <a:xfrm>
              <a:off x="2315" y="1822"/>
              <a:ext cx="355" cy="440"/>
            </a:xfrm>
            <a:custGeom>
              <a:avLst/>
              <a:gdLst>
                <a:gd name="T0" fmla="*/ 349 w 355"/>
                <a:gd name="T1" fmla="*/ 0 h 440"/>
                <a:gd name="T2" fmla="*/ 295 w 355"/>
                <a:gd name="T3" fmla="*/ 28 h 440"/>
                <a:gd name="T4" fmla="*/ 253 w 355"/>
                <a:gd name="T5" fmla="*/ 55 h 440"/>
                <a:gd name="T6" fmla="*/ 208 w 355"/>
                <a:gd name="T7" fmla="*/ 88 h 440"/>
                <a:gd name="T8" fmla="*/ 155 w 355"/>
                <a:gd name="T9" fmla="*/ 139 h 440"/>
                <a:gd name="T10" fmla="*/ 113 w 355"/>
                <a:gd name="T11" fmla="*/ 198 h 440"/>
                <a:gd name="T12" fmla="*/ 71 w 355"/>
                <a:gd name="T13" fmla="*/ 258 h 440"/>
                <a:gd name="T14" fmla="*/ 42 w 355"/>
                <a:gd name="T15" fmla="*/ 323 h 440"/>
                <a:gd name="T16" fmla="*/ 11 w 355"/>
                <a:gd name="T17" fmla="*/ 395 h 440"/>
                <a:gd name="T18" fmla="*/ 0 w 355"/>
                <a:gd name="T19" fmla="*/ 425 h 440"/>
                <a:gd name="T20" fmla="*/ 33 w 355"/>
                <a:gd name="T21" fmla="*/ 440 h 440"/>
                <a:gd name="T22" fmla="*/ 45 w 355"/>
                <a:gd name="T23" fmla="*/ 420 h 440"/>
                <a:gd name="T24" fmla="*/ 65 w 355"/>
                <a:gd name="T25" fmla="*/ 354 h 440"/>
                <a:gd name="T26" fmla="*/ 94 w 355"/>
                <a:gd name="T27" fmla="*/ 295 h 440"/>
                <a:gd name="T28" fmla="*/ 127 w 355"/>
                <a:gd name="T29" fmla="*/ 238 h 440"/>
                <a:gd name="T30" fmla="*/ 169 w 355"/>
                <a:gd name="T31" fmla="*/ 181 h 440"/>
                <a:gd name="T32" fmla="*/ 217 w 355"/>
                <a:gd name="T33" fmla="*/ 127 h 440"/>
                <a:gd name="T34" fmla="*/ 268 w 355"/>
                <a:gd name="T35" fmla="*/ 87 h 440"/>
                <a:gd name="T36" fmla="*/ 305 w 355"/>
                <a:gd name="T37" fmla="*/ 57 h 440"/>
                <a:gd name="T38" fmla="*/ 342 w 355"/>
                <a:gd name="T39" fmla="*/ 39 h 440"/>
                <a:gd name="T40" fmla="*/ 355 w 355"/>
                <a:gd name="T41" fmla="*/ 33 h 440"/>
                <a:gd name="T42" fmla="*/ 349 w 355"/>
                <a:gd name="T43" fmla="*/ 0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5" h="440">
                  <a:moveTo>
                    <a:pt x="349" y="0"/>
                  </a:moveTo>
                  <a:lnTo>
                    <a:pt x="295" y="28"/>
                  </a:lnTo>
                  <a:lnTo>
                    <a:pt x="253" y="55"/>
                  </a:lnTo>
                  <a:lnTo>
                    <a:pt x="208" y="88"/>
                  </a:lnTo>
                  <a:lnTo>
                    <a:pt x="155" y="139"/>
                  </a:lnTo>
                  <a:lnTo>
                    <a:pt x="113" y="198"/>
                  </a:lnTo>
                  <a:lnTo>
                    <a:pt x="71" y="258"/>
                  </a:lnTo>
                  <a:lnTo>
                    <a:pt x="42" y="323"/>
                  </a:lnTo>
                  <a:lnTo>
                    <a:pt x="11" y="395"/>
                  </a:lnTo>
                  <a:lnTo>
                    <a:pt x="0" y="425"/>
                  </a:lnTo>
                  <a:lnTo>
                    <a:pt x="33" y="440"/>
                  </a:lnTo>
                  <a:lnTo>
                    <a:pt x="45" y="420"/>
                  </a:lnTo>
                  <a:lnTo>
                    <a:pt x="65" y="354"/>
                  </a:lnTo>
                  <a:lnTo>
                    <a:pt x="94" y="295"/>
                  </a:lnTo>
                  <a:lnTo>
                    <a:pt x="127" y="238"/>
                  </a:lnTo>
                  <a:lnTo>
                    <a:pt x="169" y="181"/>
                  </a:lnTo>
                  <a:lnTo>
                    <a:pt x="217" y="127"/>
                  </a:lnTo>
                  <a:lnTo>
                    <a:pt x="268" y="87"/>
                  </a:lnTo>
                  <a:lnTo>
                    <a:pt x="305" y="57"/>
                  </a:lnTo>
                  <a:lnTo>
                    <a:pt x="342" y="39"/>
                  </a:lnTo>
                  <a:lnTo>
                    <a:pt x="355" y="33"/>
                  </a:lnTo>
                  <a:lnTo>
                    <a:pt x="34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38" name="Freeform 35"/>
            <p:cNvSpPr>
              <a:spLocks/>
            </p:cNvSpPr>
            <p:nvPr/>
          </p:nvSpPr>
          <p:spPr bwMode="auto">
            <a:xfrm>
              <a:off x="2756" y="2117"/>
              <a:ext cx="330" cy="691"/>
            </a:xfrm>
            <a:custGeom>
              <a:avLst/>
              <a:gdLst>
                <a:gd name="T0" fmla="*/ 261 w 330"/>
                <a:gd name="T1" fmla="*/ 0 h 691"/>
                <a:gd name="T2" fmla="*/ 259 w 330"/>
                <a:gd name="T3" fmla="*/ 24 h 691"/>
                <a:gd name="T4" fmla="*/ 270 w 330"/>
                <a:gd name="T5" fmla="*/ 82 h 691"/>
                <a:gd name="T6" fmla="*/ 281 w 330"/>
                <a:gd name="T7" fmla="*/ 165 h 691"/>
                <a:gd name="T8" fmla="*/ 291 w 330"/>
                <a:gd name="T9" fmla="*/ 268 h 691"/>
                <a:gd name="T10" fmla="*/ 287 w 330"/>
                <a:gd name="T11" fmla="*/ 340 h 691"/>
                <a:gd name="T12" fmla="*/ 265 w 330"/>
                <a:gd name="T13" fmla="*/ 408 h 691"/>
                <a:gd name="T14" fmla="*/ 229 w 330"/>
                <a:gd name="T15" fmla="*/ 475 h 691"/>
                <a:gd name="T16" fmla="*/ 183 w 330"/>
                <a:gd name="T17" fmla="*/ 535 h 691"/>
                <a:gd name="T18" fmla="*/ 122 w 330"/>
                <a:gd name="T19" fmla="*/ 590 h 691"/>
                <a:gd name="T20" fmla="*/ 69 w 330"/>
                <a:gd name="T21" fmla="*/ 636 h 691"/>
                <a:gd name="T22" fmla="*/ 15 w 330"/>
                <a:gd name="T23" fmla="*/ 663 h 691"/>
                <a:gd name="T24" fmla="*/ 0 w 330"/>
                <a:gd name="T25" fmla="*/ 681 h 691"/>
                <a:gd name="T26" fmla="*/ 15 w 330"/>
                <a:gd name="T27" fmla="*/ 691 h 691"/>
                <a:gd name="T28" fmla="*/ 52 w 330"/>
                <a:gd name="T29" fmla="*/ 677 h 691"/>
                <a:gd name="T30" fmla="*/ 120 w 330"/>
                <a:gd name="T31" fmla="*/ 629 h 691"/>
                <a:gd name="T32" fmla="*/ 180 w 330"/>
                <a:gd name="T33" fmla="*/ 578 h 691"/>
                <a:gd name="T34" fmla="*/ 239 w 330"/>
                <a:gd name="T35" fmla="*/ 527 h 691"/>
                <a:gd name="T36" fmla="*/ 284 w 330"/>
                <a:gd name="T37" fmla="*/ 466 h 691"/>
                <a:gd name="T38" fmla="*/ 315 w 330"/>
                <a:gd name="T39" fmla="*/ 390 h 691"/>
                <a:gd name="T40" fmla="*/ 330 w 330"/>
                <a:gd name="T41" fmla="*/ 286 h 691"/>
                <a:gd name="T42" fmla="*/ 321 w 330"/>
                <a:gd name="T43" fmla="*/ 169 h 691"/>
                <a:gd name="T44" fmla="*/ 308 w 330"/>
                <a:gd name="T45" fmla="*/ 71 h 691"/>
                <a:gd name="T46" fmla="*/ 292 w 330"/>
                <a:gd name="T47" fmla="*/ 22 h 691"/>
                <a:gd name="T48" fmla="*/ 281 w 330"/>
                <a:gd name="T49" fmla="*/ 0 h 691"/>
                <a:gd name="T50" fmla="*/ 261 w 330"/>
                <a:gd name="T51" fmla="*/ 0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0" h="691">
                  <a:moveTo>
                    <a:pt x="261" y="0"/>
                  </a:moveTo>
                  <a:lnTo>
                    <a:pt x="259" y="24"/>
                  </a:lnTo>
                  <a:lnTo>
                    <a:pt x="270" y="82"/>
                  </a:lnTo>
                  <a:lnTo>
                    <a:pt x="281" y="165"/>
                  </a:lnTo>
                  <a:lnTo>
                    <a:pt x="291" y="268"/>
                  </a:lnTo>
                  <a:lnTo>
                    <a:pt x="287" y="340"/>
                  </a:lnTo>
                  <a:lnTo>
                    <a:pt x="265" y="408"/>
                  </a:lnTo>
                  <a:lnTo>
                    <a:pt x="229" y="475"/>
                  </a:lnTo>
                  <a:lnTo>
                    <a:pt x="183" y="535"/>
                  </a:lnTo>
                  <a:lnTo>
                    <a:pt x="122" y="590"/>
                  </a:lnTo>
                  <a:lnTo>
                    <a:pt x="69" y="636"/>
                  </a:lnTo>
                  <a:lnTo>
                    <a:pt x="15" y="663"/>
                  </a:lnTo>
                  <a:lnTo>
                    <a:pt x="0" y="681"/>
                  </a:lnTo>
                  <a:lnTo>
                    <a:pt x="15" y="691"/>
                  </a:lnTo>
                  <a:lnTo>
                    <a:pt x="52" y="677"/>
                  </a:lnTo>
                  <a:lnTo>
                    <a:pt x="120" y="629"/>
                  </a:lnTo>
                  <a:lnTo>
                    <a:pt x="180" y="578"/>
                  </a:lnTo>
                  <a:lnTo>
                    <a:pt x="239" y="527"/>
                  </a:lnTo>
                  <a:lnTo>
                    <a:pt x="284" y="466"/>
                  </a:lnTo>
                  <a:lnTo>
                    <a:pt x="315" y="390"/>
                  </a:lnTo>
                  <a:lnTo>
                    <a:pt x="330" y="286"/>
                  </a:lnTo>
                  <a:lnTo>
                    <a:pt x="321" y="169"/>
                  </a:lnTo>
                  <a:lnTo>
                    <a:pt x="308" y="71"/>
                  </a:lnTo>
                  <a:lnTo>
                    <a:pt x="292" y="22"/>
                  </a:lnTo>
                  <a:lnTo>
                    <a:pt x="281" y="0"/>
                  </a:lnTo>
                  <a:lnTo>
                    <a:pt x="26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39" name="Freeform 36"/>
            <p:cNvSpPr>
              <a:spLocks/>
            </p:cNvSpPr>
            <p:nvPr/>
          </p:nvSpPr>
          <p:spPr bwMode="auto">
            <a:xfrm>
              <a:off x="2307" y="2388"/>
              <a:ext cx="439" cy="508"/>
            </a:xfrm>
            <a:custGeom>
              <a:avLst/>
              <a:gdLst>
                <a:gd name="T0" fmla="*/ 0 w 439"/>
                <a:gd name="T1" fmla="*/ 32 h 508"/>
                <a:gd name="T2" fmla="*/ 2 w 439"/>
                <a:gd name="T3" fmla="*/ 108 h 508"/>
                <a:gd name="T4" fmla="*/ 8 w 439"/>
                <a:gd name="T5" fmla="*/ 173 h 508"/>
                <a:gd name="T6" fmla="*/ 18 w 439"/>
                <a:gd name="T7" fmla="*/ 235 h 508"/>
                <a:gd name="T8" fmla="*/ 32 w 439"/>
                <a:gd name="T9" fmla="*/ 291 h 508"/>
                <a:gd name="T10" fmla="*/ 60 w 439"/>
                <a:gd name="T11" fmla="*/ 350 h 508"/>
                <a:gd name="T12" fmla="*/ 104 w 439"/>
                <a:gd name="T13" fmla="*/ 409 h 508"/>
                <a:gd name="T14" fmla="*/ 135 w 439"/>
                <a:gd name="T15" fmla="*/ 437 h 508"/>
                <a:gd name="T16" fmla="*/ 141 w 439"/>
                <a:gd name="T17" fmla="*/ 472 h 508"/>
                <a:gd name="T18" fmla="*/ 192 w 439"/>
                <a:gd name="T19" fmla="*/ 490 h 508"/>
                <a:gd name="T20" fmla="*/ 249 w 439"/>
                <a:gd name="T21" fmla="*/ 504 h 508"/>
                <a:gd name="T22" fmla="*/ 297 w 439"/>
                <a:gd name="T23" fmla="*/ 506 h 508"/>
                <a:gd name="T24" fmla="*/ 344 w 439"/>
                <a:gd name="T25" fmla="*/ 508 h 508"/>
                <a:gd name="T26" fmla="*/ 401 w 439"/>
                <a:gd name="T27" fmla="*/ 508 h 508"/>
                <a:gd name="T28" fmla="*/ 439 w 439"/>
                <a:gd name="T29" fmla="*/ 503 h 508"/>
                <a:gd name="T30" fmla="*/ 409 w 439"/>
                <a:gd name="T31" fmla="*/ 469 h 508"/>
                <a:gd name="T32" fmla="*/ 388 w 439"/>
                <a:gd name="T33" fmla="*/ 453 h 508"/>
                <a:gd name="T34" fmla="*/ 409 w 439"/>
                <a:gd name="T35" fmla="*/ 441 h 508"/>
                <a:gd name="T36" fmla="*/ 430 w 439"/>
                <a:gd name="T37" fmla="*/ 415 h 508"/>
                <a:gd name="T38" fmla="*/ 435 w 439"/>
                <a:gd name="T39" fmla="*/ 406 h 508"/>
                <a:gd name="T40" fmla="*/ 417 w 439"/>
                <a:gd name="T41" fmla="*/ 412 h 508"/>
                <a:gd name="T42" fmla="*/ 370 w 439"/>
                <a:gd name="T43" fmla="*/ 428 h 508"/>
                <a:gd name="T44" fmla="*/ 323 w 439"/>
                <a:gd name="T45" fmla="*/ 444 h 508"/>
                <a:gd name="T46" fmla="*/ 285 w 439"/>
                <a:gd name="T47" fmla="*/ 452 h 508"/>
                <a:gd name="T48" fmla="*/ 260 w 439"/>
                <a:gd name="T49" fmla="*/ 454 h 508"/>
                <a:gd name="T50" fmla="*/ 225 w 439"/>
                <a:gd name="T51" fmla="*/ 449 h 508"/>
                <a:gd name="T52" fmla="*/ 192 w 439"/>
                <a:gd name="T53" fmla="*/ 435 h 508"/>
                <a:gd name="T54" fmla="*/ 167 w 439"/>
                <a:gd name="T55" fmla="*/ 420 h 508"/>
                <a:gd name="T56" fmla="*/ 130 w 439"/>
                <a:gd name="T57" fmla="*/ 383 h 508"/>
                <a:gd name="T58" fmla="*/ 74 w 439"/>
                <a:gd name="T59" fmla="*/ 301 h 508"/>
                <a:gd name="T60" fmla="*/ 50 w 439"/>
                <a:gd name="T61" fmla="*/ 218 h 508"/>
                <a:gd name="T62" fmla="*/ 32 w 439"/>
                <a:gd name="T63" fmla="*/ 130 h 508"/>
                <a:gd name="T64" fmla="*/ 24 w 439"/>
                <a:gd name="T65" fmla="*/ 52 h 508"/>
                <a:gd name="T66" fmla="*/ 27 w 439"/>
                <a:gd name="T67" fmla="*/ 10 h 508"/>
                <a:gd name="T68" fmla="*/ 13 w 439"/>
                <a:gd name="T69" fmla="*/ 0 h 508"/>
                <a:gd name="T70" fmla="*/ 0 w 439"/>
                <a:gd name="T71" fmla="*/ 32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9" h="508">
                  <a:moveTo>
                    <a:pt x="0" y="32"/>
                  </a:moveTo>
                  <a:lnTo>
                    <a:pt x="2" y="108"/>
                  </a:lnTo>
                  <a:lnTo>
                    <a:pt x="8" y="173"/>
                  </a:lnTo>
                  <a:lnTo>
                    <a:pt x="18" y="235"/>
                  </a:lnTo>
                  <a:lnTo>
                    <a:pt x="32" y="291"/>
                  </a:lnTo>
                  <a:lnTo>
                    <a:pt x="60" y="350"/>
                  </a:lnTo>
                  <a:lnTo>
                    <a:pt x="104" y="409"/>
                  </a:lnTo>
                  <a:lnTo>
                    <a:pt x="135" y="437"/>
                  </a:lnTo>
                  <a:lnTo>
                    <a:pt x="141" y="472"/>
                  </a:lnTo>
                  <a:lnTo>
                    <a:pt x="192" y="490"/>
                  </a:lnTo>
                  <a:lnTo>
                    <a:pt x="249" y="504"/>
                  </a:lnTo>
                  <a:lnTo>
                    <a:pt x="297" y="506"/>
                  </a:lnTo>
                  <a:lnTo>
                    <a:pt x="344" y="508"/>
                  </a:lnTo>
                  <a:lnTo>
                    <a:pt x="401" y="508"/>
                  </a:lnTo>
                  <a:lnTo>
                    <a:pt x="439" y="503"/>
                  </a:lnTo>
                  <a:lnTo>
                    <a:pt x="409" y="469"/>
                  </a:lnTo>
                  <a:lnTo>
                    <a:pt x="388" y="453"/>
                  </a:lnTo>
                  <a:lnTo>
                    <a:pt x="409" y="441"/>
                  </a:lnTo>
                  <a:lnTo>
                    <a:pt x="430" y="415"/>
                  </a:lnTo>
                  <a:lnTo>
                    <a:pt x="435" y="406"/>
                  </a:lnTo>
                  <a:lnTo>
                    <a:pt x="417" y="412"/>
                  </a:lnTo>
                  <a:lnTo>
                    <a:pt x="370" y="428"/>
                  </a:lnTo>
                  <a:lnTo>
                    <a:pt x="323" y="444"/>
                  </a:lnTo>
                  <a:lnTo>
                    <a:pt x="285" y="452"/>
                  </a:lnTo>
                  <a:lnTo>
                    <a:pt x="260" y="454"/>
                  </a:lnTo>
                  <a:lnTo>
                    <a:pt x="225" y="449"/>
                  </a:lnTo>
                  <a:lnTo>
                    <a:pt x="192" y="435"/>
                  </a:lnTo>
                  <a:lnTo>
                    <a:pt x="167" y="420"/>
                  </a:lnTo>
                  <a:lnTo>
                    <a:pt x="130" y="383"/>
                  </a:lnTo>
                  <a:lnTo>
                    <a:pt x="74" y="301"/>
                  </a:lnTo>
                  <a:lnTo>
                    <a:pt x="50" y="218"/>
                  </a:lnTo>
                  <a:lnTo>
                    <a:pt x="32" y="130"/>
                  </a:lnTo>
                  <a:lnTo>
                    <a:pt x="24" y="52"/>
                  </a:lnTo>
                  <a:lnTo>
                    <a:pt x="27" y="10"/>
                  </a:lnTo>
                  <a:lnTo>
                    <a:pt x="13" y="0"/>
                  </a:lnTo>
                  <a:lnTo>
                    <a:pt x="0" y="3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40" name="Freeform 37"/>
            <p:cNvSpPr>
              <a:spLocks/>
            </p:cNvSpPr>
            <p:nvPr/>
          </p:nvSpPr>
          <p:spPr bwMode="auto">
            <a:xfrm>
              <a:off x="2185" y="2711"/>
              <a:ext cx="215" cy="265"/>
            </a:xfrm>
            <a:custGeom>
              <a:avLst/>
              <a:gdLst>
                <a:gd name="T0" fmla="*/ 192 w 215"/>
                <a:gd name="T1" fmla="*/ 19 h 265"/>
                <a:gd name="T2" fmla="*/ 154 w 215"/>
                <a:gd name="T3" fmla="*/ 4 h 265"/>
                <a:gd name="T4" fmla="*/ 117 w 215"/>
                <a:gd name="T5" fmla="*/ 0 h 265"/>
                <a:gd name="T6" fmla="*/ 69 w 215"/>
                <a:gd name="T7" fmla="*/ 6 h 265"/>
                <a:gd name="T8" fmla="*/ 44 w 215"/>
                <a:gd name="T9" fmla="*/ 20 h 265"/>
                <a:gd name="T10" fmla="*/ 23 w 215"/>
                <a:gd name="T11" fmla="*/ 42 h 265"/>
                <a:gd name="T12" fmla="*/ 20 w 215"/>
                <a:gd name="T13" fmla="*/ 68 h 265"/>
                <a:gd name="T14" fmla="*/ 30 w 215"/>
                <a:gd name="T15" fmla="*/ 102 h 265"/>
                <a:gd name="T16" fmla="*/ 47 w 215"/>
                <a:gd name="T17" fmla="*/ 143 h 265"/>
                <a:gd name="T18" fmla="*/ 61 w 215"/>
                <a:gd name="T19" fmla="*/ 194 h 265"/>
                <a:gd name="T20" fmla="*/ 55 w 215"/>
                <a:gd name="T21" fmla="*/ 207 h 265"/>
                <a:gd name="T22" fmla="*/ 0 w 215"/>
                <a:gd name="T23" fmla="*/ 242 h 265"/>
                <a:gd name="T24" fmla="*/ 2 w 215"/>
                <a:gd name="T25" fmla="*/ 259 h 265"/>
                <a:gd name="T26" fmla="*/ 13 w 215"/>
                <a:gd name="T27" fmla="*/ 265 h 265"/>
                <a:gd name="T28" fmla="*/ 41 w 215"/>
                <a:gd name="T29" fmla="*/ 250 h 265"/>
                <a:gd name="T30" fmla="*/ 79 w 215"/>
                <a:gd name="T31" fmla="*/ 232 h 265"/>
                <a:gd name="T32" fmla="*/ 90 w 215"/>
                <a:gd name="T33" fmla="*/ 214 h 265"/>
                <a:gd name="T34" fmla="*/ 90 w 215"/>
                <a:gd name="T35" fmla="*/ 185 h 265"/>
                <a:gd name="T36" fmla="*/ 69 w 215"/>
                <a:gd name="T37" fmla="*/ 138 h 265"/>
                <a:gd name="T38" fmla="*/ 57 w 215"/>
                <a:gd name="T39" fmla="*/ 92 h 265"/>
                <a:gd name="T40" fmla="*/ 52 w 215"/>
                <a:gd name="T41" fmla="*/ 64 h 265"/>
                <a:gd name="T42" fmla="*/ 63 w 215"/>
                <a:gd name="T43" fmla="*/ 42 h 265"/>
                <a:gd name="T44" fmla="*/ 94 w 215"/>
                <a:gd name="T45" fmla="*/ 30 h 265"/>
                <a:gd name="T46" fmla="*/ 120 w 215"/>
                <a:gd name="T47" fmla="*/ 28 h 265"/>
                <a:gd name="T48" fmla="*/ 163 w 215"/>
                <a:gd name="T49" fmla="*/ 37 h 265"/>
                <a:gd name="T50" fmla="*/ 215 w 215"/>
                <a:gd name="T51" fmla="*/ 51 h 265"/>
                <a:gd name="T52" fmla="*/ 192 w 215"/>
                <a:gd name="T53" fmla="*/ 19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5" h="265">
                  <a:moveTo>
                    <a:pt x="192" y="19"/>
                  </a:moveTo>
                  <a:lnTo>
                    <a:pt x="154" y="4"/>
                  </a:lnTo>
                  <a:lnTo>
                    <a:pt x="117" y="0"/>
                  </a:lnTo>
                  <a:lnTo>
                    <a:pt x="69" y="6"/>
                  </a:lnTo>
                  <a:lnTo>
                    <a:pt x="44" y="20"/>
                  </a:lnTo>
                  <a:lnTo>
                    <a:pt x="23" y="42"/>
                  </a:lnTo>
                  <a:lnTo>
                    <a:pt x="20" y="68"/>
                  </a:lnTo>
                  <a:lnTo>
                    <a:pt x="30" y="102"/>
                  </a:lnTo>
                  <a:lnTo>
                    <a:pt x="47" y="143"/>
                  </a:lnTo>
                  <a:lnTo>
                    <a:pt x="61" y="194"/>
                  </a:lnTo>
                  <a:lnTo>
                    <a:pt x="55" y="207"/>
                  </a:lnTo>
                  <a:lnTo>
                    <a:pt x="0" y="242"/>
                  </a:lnTo>
                  <a:lnTo>
                    <a:pt x="2" y="259"/>
                  </a:lnTo>
                  <a:lnTo>
                    <a:pt x="13" y="265"/>
                  </a:lnTo>
                  <a:lnTo>
                    <a:pt x="41" y="250"/>
                  </a:lnTo>
                  <a:lnTo>
                    <a:pt x="79" y="232"/>
                  </a:lnTo>
                  <a:lnTo>
                    <a:pt x="90" y="214"/>
                  </a:lnTo>
                  <a:lnTo>
                    <a:pt x="90" y="185"/>
                  </a:lnTo>
                  <a:lnTo>
                    <a:pt x="69" y="138"/>
                  </a:lnTo>
                  <a:lnTo>
                    <a:pt x="57" y="92"/>
                  </a:lnTo>
                  <a:lnTo>
                    <a:pt x="52" y="64"/>
                  </a:lnTo>
                  <a:lnTo>
                    <a:pt x="63" y="42"/>
                  </a:lnTo>
                  <a:lnTo>
                    <a:pt x="94" y="30"/>
                  </a:lnTo>
                  <a:lnTo>
                    <a:pt x="120" y="28"/>
                  </a:lnTo>
                  <a:lnTo>
                    <a:pt x="163" y="37"/>
                  </a:lnTo>
                  <a:lnTo>
                    <a:pt x="215" y="51"/>
                  </a:lnTo>
                  <a:lnTo>
                    <a:pt x="192" y="1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41" name="Freeform 38"/>
            <p:cNvSpPr>
              <a:spLocks/>
            </p:cNvSpPr>
            <p:nvPr/>
          </p:nvSpPr>
          <p:spPr bwMode="auto">
            <a:xfrm>
              <a:off x="2610" y="2759"/>
              <a:ext cx="237" cy="433"/>
            </a:xfrm>
            <a:custGeom>
              <a:avLst/>
              <a:gdLst>
                <a:gd name="T0" fmla="*/ 193 w 237"/>
                <a:gd name="T1" fmla="*/ 29 h 433"/>
                <a:gd name="T2" fmla="*/ 172 w 237"/>
                <a:gd name="T3" fmla="*/ 64 h 433"/>
                <a:gd name="T4" fmla="*/ 149 w 237"/>
                <a:gd name="T5" fmla="*/ 100 h 433"/>
                <a:gd name="T6" fmla="*/ 140 w 237"/>
                <a:gd name="T7" fmla="*/ 112 h 433"/>
                <a:gd name="T8" fmla="*/ 120 w 237"/>
                <a:gd name="T9" fmla="*/ 122 h 433"/>
                <a:gd name="T10" fmla="*/ 41 w 237"/>
                <a:gd name="T11" fmla="*/ 129 h 433"/>
                <a:gd name="T12" fmla="*/ 31 w 237"/>
                <a:gd name="T13" fmla="*/ 171 h 433"/>
                <a:gd name="T14" fmla="*/ 0 w 237"/>
                <a:gd name="T15" fmla="*/ 171 h 433"/>
                <a:gd name="T16" fmla="*/ 0 w 237"/>
                <a:gd name="T17" fmla="*/ 200 h 433"/>
                <a:gd name="T18" fmla="*/ 20 w 237"/>
                <a:gd name="T19" fmla="*/ 206 h 433"/>
                <a:gd name="T20" fmla="*/ 54 w 237"/>
                <a:gd name="T21" fmla="*/ 208 h 433"/>
                <a:gd name="T22" fmla="*/ 81 w 237"/>
                <a:gd name="T23" fmla="*/ 220 h 433"/>
                <a:gd name="T24" fmla="*/ 114 w 237"/>
                <a:gd name="T25" fmla="*/ 245 h 433"/>
                <a:gd name="T26" fmla="*/ 132 w 237"/>
                <a:gd name="T27" fmla="*/ 262 h 433"/>
                <a:gd name="T28" fmla="*/ 149 w 237"/>
                <a:gd name="T29" fmla="*/ 298 h 433"/>
                <a:gd name="T30" fmla="*/ 169 w 237"/>
                <a:gd name="T31" fmla="*/ 341 h 433"/>
                <a:gd name="T32" fmla="*/ 180 w 237"/>
                <a:gd name="T33" fmla="*/ 390 h 433"/>
                <a:gd name="T34" fmla="*/ 185 w 237"/>
                <a:gd name="T35" fmla="*/ 433 h 433"/>
                <a:gd name="T36" fmla="*/ 199 w 237"/>
                <a:gd name="T37" fmla="*/ 420 h 433"/>
                <a:gd name="T38" fmla="*/ 206 w 237"/>
                <a:gd name="T39" fmla="*/ 392 h 433"/>
                <a:gd name="T40" fmla="*/ 207 w 237"/>
                <a:gd name="T41" fmla="*/ 359 h 433"/>
                <a:gd name="T42" fmla="*/ 197 w 237"/>
                <a:gd name="T43" fmla="*/ 314 h 433"/>
                <a:gd name="T44" fmla="*/ 174 w 237"/>
                <a:gd name="T45" fmla="*/ 269 h 433"/>
                <a:gd name="T46" fmla="*/ 161 w 237"/>
                <a:gd name="T47" fmla="*/ 241 h 433"/>
                <a:gd name="T48" fmla="*/ 136 w 237"/>
                <a:gd name="T49" fmla="*/ 222 h 433"/>
                <a:gd name="T50" fmla="*/ 151 w 237"/>
                <a:gd name="T51" fmla="*/ 217 h 433"/>
                <a:gd name="T52" fmla="*/ 173 w 237"/>
                <a:gd name="T53" fmla="*/ 206 h 433"/>
                <a:gd name="T54" fmla="*/ 195 w 237"/>
                <a:gd name="T55" fmla="*/ 191 h 433"/>
                <a:gd name="T56" fmla="*/ 207 w 237"/>
                <a:gd name="T57" fmla="*/ 161 h 433"/>
                <a:gd name="T58" fmla="*/ 218 w 237"/>
                <a:gd name="T59" fmla="*/ 101 h 433"/>
                <a:gd name="T60" fmla="*/ 227 w 237"/>
                <a:gd name="T61" fmla="*/ 41 h 433"/>
                <a:gd name="T62" fmla="*/ 237 w 237"/>
                <a:gd name="T63" fmla="*/ 0 h 433"/>
                <a:gd name="T64" fmla="*/ 218 w 237"/>
                <a:gd name="T65" fmla="*/ 10 h 433"/>
                <a:gd name="T66" fmla="*/ 207 w 237"/>
                <a:gd name="T67" fmla="*/ 60 h 433"/>
                <a:gd name="T68" fmla="*/ 197 w 237"/>
                <a:gd name="T69" fmla="*/ 125 h 433"/>
                <a:gd name="T70" fmla="*/ 185 w 237"/>
                <a:gd name="T71" fmla="*/ 151 h 433"/>
                <a:gd name="T72" fmla="*/ 172 w 237"/>
                <a:gd name="T73" fmla="*/ 175 h 433"/>
                <a:gd name="T74" fmla="*/ 148 w 237"/>
                <a:gd name="T75" fmla="*/ 190 h 433"/>
                <a:gd name="T76" fmla="*/ 123 w 237"/>
                <a:gd name="T77" fmla="*/ 200 h 433"/>
                <a:gd name="T78" fmla="*/ 103 w 237"/>
                <a:gd name="T79" fmla="*/ 200 h 433"/>
                <a:gd name="T80" fmla="*/ 89 w 237"/>
                <a:gd name="T81" fmla="*/ 187 h 433"/>
                <a:gd name="T82" fmla="*/ 87 w 237"/>
                <a:gd name="T83" fmla="*/ 174 h 433"/>
                <a:gd name="T84" fmla="*/ 101 w 237"/>
                <a:gd name="T85" fmla="*/ 161 h 433"/>
                <a:gd name="T86" fmla="*/ 114 w 237"/>
                <a:gd name="T87" fmla="*/ 148 h 433"/>
                <a:gd name="T88" fmla="*/ 124 w 237"/>
                <a:gd name="T89" fmla="*/ 143 h 433"/>
                <a:gd name="T90" fmla="*/ 148 w 237"/>
                <a:gd name="T91" fmla="*/ 133 h 433"/>
                <a:gd name="T92" fmla="*/ 161 w 237"/>
                <a:gd name="T93" fmla="*/ 119 h 433"/>
                <a:gd name="T94" fmla="*/ 191 w 237"/>
                <a:gd name="T95" fmla="*/ 64 h 433"/>
                <a:gd name="T96" fmla="*/ 209 w 237"/>
                <a:gd name="T97" fmla="*/ 24 h 433"/>
                <a:gd name="T98" fmla="*/ 193 w 237"/>
                <a:gd name="T99" fmla="*/ 29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7" h="433">
                  <a:moveTo>
                    <a:pt x="193" y="29"/>
                  </a:moveTo>
                  <a:lnTo>
                    <a:pt x="172" y="64"/>
                  </a:lnTo>
                  <a:lnTo>
                    <a:pt x="149" y="100"/>
                  </a:lnTo>
                  <a:lnTo>
                    <a:pt x="140" y="112"/>
                  </a:lnTo>
                  <a:lnTo>
                    <a:pt x="120" y="122"/>
                  </a:lnTo>
                  <a:lnTo>
                    <a:pt x="41" y="129"/>
                  </a:lnTo>
                  <a:lnTo>
                    <a:pt x="31" y="171"/>
                  </a:lnTo>
                  <a:lnTo>
                    <a:pt x="0" y="171"/>
                  </a:lnTo>
                  <a:lnTo>
                    <a:pt x="0" y="200"/>
                  </a:lnTo>
                  <a:lnTo>
                    <a:pt x="20" y="206"/>
                  </a:lnTo>
                  <a:lnTo>
                    <a:pt x="54" y="208"/>
                  </a:lnTo>
                  <a:lnTo>
                    <a:pt x="81" y="220"/>
                  </a:lnTo>
                  <a:lnTo>
                    <a:pt x="114" y="245"/>
                  </a:lnTo>
                  <a:lnTo>
                    <a:pt x="132" y="262"/>
                  </a:lnTo>
                  <a:lnTo>
                    <a:pt x="149" y="298"/>
                  </a:lnTo>
                  <a:lnTo>
                    <a:pt x="169" y="341"/>
                  </a:lnTo>
                  <a:lnTo>
                    <a:pt x="180" y="390"/>
                  </a:lnTo>
                  <a:lnTo>
                    <a:pt x="185" y="433"/>
                  </a:lnTo>
                  <a:lnTo>
                    <a:pt x="199" y="420"/>
                  </a:lnTo>
                  <a:lnTo>
                    <a:pt x="206" y="392"/>
                  </a:lnTo>
                  <a:lnTo>
                    <a:pt x="207" y="359"/>
                  </a:lnTo>
                  <a:lnTo>
                    <a:pt x="197" y="314"/>
                  </a:lnTo>
                  <a:lnTo>
                    <a:pt x="174" y="269"/>
                  </a:lnTo>
                  <a:lnTo>
                    <a:pt x="161" y="241"/>
                  </a:lnTo>
                  <a:lnTo>
                    <a:pt x="136" y="222"/>
                  </a:lnTo>
                  <a:lnTo>
                    <a:pt x="151" y="217"/>
                  </a:lnTo>
                  <a:lnTo>
                    <a:pt x="173" y="206"/>
                  </a:lnTo>
                  <a:lnTo>
                    <a:pt x="195" y="191"/>
                  </a:lnTo>
                  <a:lnTo>
                    <a:pt x="207" y="161"/>
                  </a:lnTo>
                  <a:lnTo>
                    <a:pt x="218" y="101"/>
                  </a:lnTo>
                  <a:lnTo>
                    <a:pt x="227" y="41"/>
                  </a:lnTo>
                  <a:lnTo>
                    <a:pt x="237" y="0"/>
                  </a:lnTo>
                  <a:lnTo>
                    <a:pt x="218" y="10"/>
                  </a:lnTo>
                  <a:lnTo>
                    <a:pt x="207" y="60"/>
                  </a:lnTo>
                  <a:lnTo>
                    <a:pt x="197" y="125"/>
                  </a:lnTo>
                  <a:lnTo>
                    <a:pt x="185" y="151"/>
                  </a:lnTo>
                  <a:lnTo>
                    <a:pt x="172" y="175"/>
                  </a:lnTo>
                  <a:lnTo>
                    <a:pt x="148" y="190"/>
                  </a:lnTo>
                  <a:lnTo>
                    <a:pt x="123" y="200"/>
                  </a:lnTo>
                  <a:lnTo>
                    <a:pt x="103" y="200"/>
                  </a:lnTo>
                  <a:lnTo>
                    <a:pt x="89" y="187"/>
                  </a:lnTo>
                  <a:lnTo>
                    <a:pt x="87" y="174"/>
                  </a:lnTo>
                  <a:lnTo>
                    <a:pt x="101" y="161"/>
                  </a:lnTo>
                  <a:lnTo>
                    <a:pt x="114" y="148"/>
                  </a:lnTo>
                  <a:lnTo>
                    <a:pt x="124" y="143"/>
                  </a:lnTo>
                  <a:lnTo>
                    <a:pt x="148" y="133"/>
                  </a:lnTo>
                  <a:lnTo>
                    <a:pt x="161" y="119"/>
                  </a:lnTo>
                  <a:lnTo>
                    <a:pt x="191" y="64"/>
                  </a:lnTo>
                  <a:lnTo>
                    <a:pt x="209" y="24"/>
                  </a:lnTo>
                  <a:lnTo>
                    <a:pt x="193" y="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42" name="Freeform 39"/>
            <p:cNvSpPr>
              <a:spLocks/>
            </p:cNvSpPr>
            <p:nvPr/>
          </p:nvSpPr>
          <p:spPr bwMode="auto">
            <a:xfrm>
              <a:off x="2498" y="2864"/>
              <a:ext cx="80" cy="129"/>
            </a:xfrm>
            <a:custGeom>
              <a:avLst/>
              <a:gdLst>
                <a:gd name="T0" fmla="*/ 34 w 80"/>
                <a:gd name="T1" fmla="*/ 0 h 129"/>
                <a:gd name="T2" fmla="*/ 13 w 80"/>
                <a:gd name="T3" fmla="*/ 58 h 129"/>
                <a:gd name="T4" fmla="*/ 0 w 80"/>
                <a:gd name="T5" fmla="*/ 86 h 129"/>
                <a:gd name="T6" fmla="*/ 4 w 80"/>
                <a:gd name="T7" fmla="*/ 103 h 129"/>
                <a:gd name="T8" fmla="*/ 34 w 80"/>
                <a:gd name="T9" fmla="*/ 121 h 129"/>
                <a:gd name="T10" fmla="*/ 45 w 80"/>
                <a:gd name="T11" fmla="*/ 129 h 129"/>
                <a:gd name="T12" fmla="*/ 69 w 80"/>
                <a:gd name="T13" fmla="*/ 128 h 129"/>
                <a:gd name="T14" fmla="*/ 69 w 80"/>
                <a:gd name="T15" fmla="*/ 104 h 129"/>
                <a:gd name="T16" fmla="*/ 80 w 80"/>
                <a:gd name="T17" fmla="*/ 48 h 129"/>
                <a:gd name="T18" fmla="*/ 77 w 80"/>
                <a:gd name="T19" fmla="*/ 5 h 129"/>
                <a:gd name="T20" fmla="*/ 63 w 80"/>
                <a:gd name="T21" fmla="*/ 7 h 129"/>
                <a:gd name="T22" fmla="*/ 55 w 80"/>
                <a:gd name="T23" fmla="*/ 66 h 129"/>
                <a:gd name="T24" fmla="*/ 46 w 80"/>
                <a:gd name="T25" fmla="*/ 104 h 129"/>
                <a:gd name="T26" fmla="*/ 19 w 80"/>
                <a:gd name="T27" fmla="*/ 85 h 129"/>
                <a:gd name="T28" fmla="*/ 34 w 80"/>
                <a:gd name="T29" fmla="*/ 43 h 129"/>
                <a:gd name="T30" fmla="*/ 42 w 80"/>
                <a:gd name="T31" fmla="*/ 3 h 129"/>
                <a:gd name="T32" fmla="*/ 34 w 80"/>
                <a:gd name="T33"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129">
                  <a:moveTo>
                    <a:pt x="34" y="0"/>
                  </a:moveTo>
                  <a:lnTo>
                    <a:pt x="13" y="58"/>
                  </a:lnTo>
                  <a:lnTo>
                    <a:pt x="0" y="86"/>
                  </a:lnTo>
                  <a:lnTo>
                    <a:pt x="4" y="103"/>
                  </a:lnTo>
                  <a:lnTo>
                    <a:pt x="34" y="121"/>
                  </a:lnTo>
                  <a:lnTo>
                    <a:pt x="45" y="129"/>
                  </a:lnTo>
                  <a:lnTo>
                    <a:pt x="69" y="128"/>
                  </a:lnTo>
                  <a:lnTo>
                    <a:pt x="69" y="104"/>
                  </a:lnTo>
                  <a:lnTo>
                    <a:pt x="80" y="48"/>
                  </a:lnTo>
                  <a:lnTo>
                    <a:pt x="77" y="5"/>
                  </a:lnTo>
                  <a:lnTo>
                    <a:pt x="63" y="7"/>
                  </a:lnTo>
                  <a:lnTo>
                    <a:pt x="55" y="66"/>
                  </a:lnTo>
                  <a:lnTo>
                    <a:pt x="46" y="104"/>
                  </a:lnTo>
                  <a:lnTo>
                    <a:pt x="19" y="85"/>
                  </a:lnTo>
                  <a:lnTo>
                    <a:pt x="34" y="43"/>
                  </a:lnTo>
                  <a:lnTo>
                    <a:pt x="42" y="3"/>
                  </a:lnTo>
                  <a:lnTo>
                    <a:pt x="3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43" name="Freeform 40"/>
            <p:cNvSpPr>
              <a:spLocks/>
            </p:cNvSpPr>
            <p:nvPr/>
          </p:nvSpPr>
          <p:spPr bwMode="auto">
            <a:xfrm>
              <a:off x="2393" y="2803"/>
              <a:ext cx="188" cy="421"/>
            </a:xfrm>
            <a:custGeom>
              <a:avLst/>
              <a:gdLst>
                <a:gd name="T0" fmla="*/ 41 w 188"/>
                <a:gd name="T1" fmla="*/ 0 h 421"/>
                <a:gd name="T2" fmla="*/ 46 w 188"/>
                <a:gd name="T3" fmla="*/ 51 h 421"/>
                <a:gd name="T4" fmla="*/ 33 w 188"/>
                <a:gd name="T5" fmla="*/ 104 h 421"/>
                <a:gd name="T6" fmla="*/ 3 w 188"/>
                <a:gd name="T7" fmla="*/ 160 h 421"/>
                <a:gd name="T8" fmla="*/ 0 w 188"/>
                <a:gd name="T9" fmla="*/ 176 h 421"/>
                <a:gd name="T10" fmla="*/ 5 w 188"/>
                <a:gd name="T11" fmla="*/ 187 h 421"/>
                <a:gd name="T12" fmla="*/ 30 w 188"/>
                <a:gd name="T13" fmla="*/ 190 h 421"/>
                <a:gd name="T14" fmla="*/ 54 w 188"/>
                <a:gd name="T15" fmla="*/ 197 h 421"/>
                <a:gd name="T16" fmla="*/ 81 w 188"/>
                <a:gd name="T17" fmla="*/ 210 h 421"/>
                <a:gd name="T18" fmla="*/ 105 w 188"/>
                <a:gd name="T19" fmla="*/ 231 h 421"/>
                <a:gd name="T20" fmla="*/ 121 w 188"/>
                <a:gd name="T21" fmla="*/ 255 h 421"/>
                <a:gd name="T22" fmla="*/ 142 w 188"/>
                <a:gd name="T23" fmla="*/ 313 h 421"/>
                <a:gd name="T24" fmla="*/ 164 w 188"/>
                <a:gd name="T25" fmla="*/ 385 h 421"/>
                <a:gd name="T26" fmla="*/ 170 w 188"/>
                <a:gd name="T27" fmla="*/ 421 h 421"/>
                <a:gd name="T28" fmla="*/ 185 w 188"/>
                <a:gd name="T29" fmla="*/ 416 h 421"/>
                <a:gd name="T30" fmla="*/ 188 w 188"/>
                <a:gd name="T31" fmla="*/ 387 h 421"/>
                <a:gd name="T32" fmla="*/ 181 w 188"/>
                <a:gd name="T33" fmla="*/ 320 h 421"/>
                <a:gd name="T34" fmla="*/ 163 w 188"/>
                <a:gd name="T35" fmla="*/ 276 h 421"/>
                <a:gd name="T36" fmla="*/ 144 w 188"/>
                <a:gd name="T37" fmla="*/ 238 h 421"/>
                <a:gd name="T38" fmla="*/ 124 w 188"/>
                <a:gd name="T39" fmla="*/ 203 h 421"/>
                <a:gd name="T40" fmla="*/ 99 w 188"/>
                <a:gd name="T41" fmla="*/ 178 h 421"/>
                <a:gd name="T42" fmla="*/ 76 w 188"/>
                <a:gd name="T43" fmla="*/ 165 h 421"/>
                <a:gd name="T44" fmla="*/ 47 w 188"/>
                <a:gd name="T45" fmla="*/ 159 h 421"/>
                <a:gd name="T46" fmla="*/ 21 w 188"/>
                <a:gd name="T47" fmla="*/ 158 h 421"/>
                <a:gd name="T48" fmla="*/ 44 w 188"/>
                <a:gd name="T49" fmla="*/ 121 h 421"/>
                <a:gd name="T50" fmla="*/ 71 w 188"/>
                <a:gd name="T51" fmla="*/ 51 h 421"/>
                <a:gd name="T52" fmla="*/ 41 w 188"/>
                <a:gd name="T53"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8" h="421">
                  <a:moveTo>
                    <a:pt x="41" y="0"/>
                  </a:moveTo>
                  <a:lnTo>
                    <a:pt x="46" y="51"/>
                  </a:lnTo>
                  <a:lnTo>
                    <a:pt x="33" y="104"/>
                  </a:lnTo>
                  <a:lnTo>
                    <a:pt x="3" y="160"/>
                  </a:lnTo>
                  <a:lnTo>
                    <a:pt x="0" y="176"/>
                  </a:lnTo>
                  <a:lnTo>
                    <a:pt x="5" y="187"/>
                  </a:lnTo>
                  <a:lnTo>
                    <a:pt x="30" y="190"/>
                  </a:lnTo>
                  <a:lnTo>
                    <a:pt x="54" y="197"/>
                  </a:lnTo>
                  <a:lnTo>
                    <a:pt x="81" y="210"/>
                  </a:lnTo>
                  <a:lnTo>
                    <a:pt x="105" y="231"/>
                  </a:lnTo>
                  <a:lnTo>
                    <a:pt x="121" y="255"/>
                  </a:lnTo>
                  <a:lnTo>
                    <a:pt x="142" y="313"/>
                  </a:lnTo>
                  <a:lnTo>
                    <a:pt x="164" y="385"/>
                  </a:lnTo>
                  <a:lnTo>
                    <a:pt x="170" y="421"/>
                  </a:lnTo>
                  <a:lnTo>
                    <a:pt x="185" y="416"/>
                  </a:lnTo>
                  <a:lnTo>
                    <a:pt x="188" y="387"/>
                  </a:lnTo>
                  <a:lnTo>
                    <a:pt x="181" y="320"/>
                  </a:lnTo>
                  <a:lnTo>
                    <a:pt x="163" y="276"/>
                  </a:lnTo>
                  <a:lnTo>
                    <a:pt x="144" y="238"/>
                  </a:lnTo>
                  <a:lnTo>
                    <a:pt x="124" y="203"/>
                  </a:lnTo>
                  <a:lnTo>
                    <a:pt x="99" y="178"/>
                  </a:lnTo>
                  <a:lnTo>
                    <a:pt x="76" y="165"/>
                  </a:lnTo>
                  <a:lnTo>
                    <a:pt x="47" y="159"/>
                  </a:lnTo>
                  <a:lnTo>
                    <a:pt x="21" y="158"/>
                  </a:lnTo>
                  <a:lnTo>
                    <a:pt x="44" y="121"/>
                  </a:lnTo>
                  <a:lnTo>
                    <a:pt x="71" y="51"/>
                  </a:lnTo>
                  <a:lnTo>
                    <a:pt x="4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44" name="Freeform 41"/>
            <p:cNvSpPr>
              <a:spLocks/>
            </p:cNvSpPr>
            <p:nvPr/>
          </p:nvSpPr>
          <p:spPr bwMode="auto">
            <a:xfrm>
              <a:off x="2512" y="3001"/>
              <a:ext cx="326" cy="254"/>
            </a:xfrm>
            <a:custGeom>
              <a:avLst/>
              <a:gdLst>
                <a:gd name="T0" fmla="*/ 0 w 326"/>
                <a:gd name="T1" fmla="*/ 18 h 254"/>
                <a:gd name="T2" fmla="*/ 29 w 326"/>
                <a:gd name="T3" fmla="*/ 5 h 254"/>
                <a:gd name="T4" fmla="*/ 54 w 326"/>
                <a:gd name="T5" fmla="*/ 0 h 254"/>
                <a:gd name="T6" fmla="*/ 90 w 326"/>
                <a:gd name="T7" fmla="*/ 5 h 254"/>
                <a:gd name="T8" fmla="*/ 124 w 326"/>
                <a:gd name="T9" fmla="*/ 20 h 254"/>
                <a:gd name="T10" fmla="*/ 145 w 326"/>
                <a:gd name="T11" fmla="*/ 38 h 254"/>
                <a:gd name="T12" fmla="*/ 173 w 326"/>
                <a:gd name="T13" fmla="*/ 72 h 254"/>
                <a:gd name="T14" fmla="*/ 196 w 326"/>
                <a:gd name="T15" fmla="*/ 96 h 254"/>
                <a:gd name="T16" fmla="*/ 221 w 326"/>
                <a:gd name="T17" fmla="*/ 142 h 254"/>
                <a:gd name="T18" fmla="*/ 233 w 326"/>
                <a:gd name="T19" fmla="*/ 176 h 254"/>
                <a:gd name="T20" fmla="*/ 236 w 326"/>
                <a:gd name="T21" fmla="*/ 199 h 254"/>
                <a:gd name="T22" fmla="*/ 234 w 326"/>
                <a:gd name="T23" fmla="*/ 223 h 254"/>
                <a:gd name="T24" fmla="*/ 247 w 326"/>
                <a:gd name="T25" fmla="*/ 221 h 254"/>
                <a:gd name="T26" fmla="*/ 275 w 326"/>
                <a:gd name="T27" fmla="*/ 199 h 254"/>
                <a:gd name="T28" fmla="*/ 304 w 326"/>
                <a:gd name="T29" fmla="*/ 184 h 254"/>
                <a:gd name="T30" fmla="*/ 316 w 326"/>
                <a:gd name="T31" fmla="*/ 186 h 254"/>
                <a:gd name="T32" fmla="*/ 326 w 326"/>
                <a:gd name="T33" fmla="*/ 202 h 254"/>
                <a:gd name="T34" fmla="*/ 312 w 326"/>
                <a:gd name="T35" fmla="*/ 221 h 254"/>
                <a:gd name="T36" fmla="*/ 288 w 326"/>
                <a:gd name="T37" fmla="*/ 233 h 254"/>
                <a:gd name="T38" fmla="*/ 268 w 326"/>
                <a:gd name="T39" fmla="*/ 252 h 254"/>
                <a:gd name="T40" fmla="*/ 250 w 326"/>
                <a:gd name="T41" fmla="*/ 254 h 254"/>
                <a:gd name="T42" fmla="*/ 225 w 326"/>
                <a:gd name="T43" fmla="*/ 252 h 254"/>
                <a:gd name="T44" fmla="*/ 202 w 326"/>
                <a:gd name="T45" fmla="*/ 191 h 254"/>
                <a:gd name="T46" fmla="*/ 190 w 326"/>
                <a:gd name="T47" fmla="*/ 203 h 254"/>
                <a:gd name="T48" fmla="*/ 173 w 326"/>
                <a:gd name="T49" fmla="*/ 212 h 254"/>
                <a:gd name="T50" fmla="*/ 155 w 326"/>
                <a:gd name="T51" fmla="*/ 218 h 254"/>
                <a:gd name="T52" fmla="*/ 132 w 326"/>
                <a:gd name="T53" fmla="*/ 218 h 254"/>
                <a:gd name="T54" fmla="*/ 110 w 326"/>
                <a:gd name="T55" fmla="*/ 205 h 254"/>
                <a:gd name="T56" fmla="*/ 108 w 326"/>
                <a:gd name="T57" fmla="*/ 180 h 254"/>
                <a:gd name="T58" fmla="*/ 113 w 326"/>
                <a:gd name="T59" fmla="*/ 127 h 254"/>
                <a:gd name="T60" fmla="*/ 103 w 326"/>
                <a:gd name="T61" fmla="*/ 102 h 254"/>
                <a:gd name="T62" fmla="*/ 85 w 326"/>
                <a:gd name="T63" fmla="*/ 63 h 254"/>
                <a:gd name="T64" fmla="*/ 66 w 326"/>
                <a:gd name="T65" fmla="*/ 46 h 254"/>
                <a:gd name="T66" fmla="*/ 49 w 326"/>
                <a:gd name="T67" fmla="*/ 40 h 254"/>
                <a:gd name="T68" fmla="*/ 20 w 326"/>
                <a:gd name="T69" fmla="*/ 43 h 254"/>
                <a:gd name="T70" fmla="*/ 0 w 326"/>
                <a:gd name="T71" fmla="*/ 1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6" h="254">
                  <a:moveTo>
                    <a:pt x="0" y="18"/>
                  </a:moveTo>
                  <a:lnTo>
                    <a:pt x="29" y="5"/>
                  </a:lnTo>
                  <a:lnTo>
                    <a:pt x="54" y="0"/>
                  </a:lnTo>
                  <a:lnTo>
                    <a:pt x="90" y="5"/>
                  </a:lnTo>
                  <a:lnTo>
                    <a:pt x="124" y="20"/>
                  </a:lnTo>
                  <a:lnTo>
                    <a:pt x="145" y="38"/>
                  </a:lnTo>
                  <a:lnTo>
                    <a:pt x="173" y="72"/>
                  </a:lnTo>
                  <a:lnTo>
                    <a:pt x="196" y="96"/>
                  </a:lnTo>
                  <a:lnTo>
                    <a:pt x="221" y="142"/>
                  </a:lnTo>
                  <a:lnTo>
                    <a:pt x="233" y="176"/>
                  </a:lnTo>
                  <a:lnTo>
                    <a:pt x="236" y="199"/>
                  </a:lnTo>
                  <a:lnTo>
                    <a:pt x="234" y="223"/>
                  </a:lnTo>
                  <a:lnTo>
                    <a:pt x="247" y="221"/>
                  </a:lnTo>
                  <a:lnTo>
                    <a:pt x="275" y="199"/>
                  </a:lnTo>
                  <a:lnTo>
                    <a:pt x="304" y="184"/>
                  </a:lnTo>
                  <a:lnTo>
                    <a:pt x="316" y="186"/>
                  </a:lnTo>
                  <a:lnTo>
                    <a:pt x="326" y="202"/>
                  </a:lnTo>
                  <a:lnTo>
                    <a:pt x="312" y="221"/>
                  </a:lnTo>
                  <a:lnTo>
                    <a:pt x="288" y="233"/>
                  </a:lnTo>
                  <a:lnTo>
                    <a:pt x="268" y="252"/>
                  </a:lnTo>
                  <a:lnTo>
                    <a:pt x="250" y="254"/>
                  </a:lnTo>
                  <a:lnTo>
                    <a:pt x="225" y="252"/>
                  </a:lnTo>
                  <a:lnTo>
                    <a:pt x="202" y="191"/>
                  </a:lnTo>
                  <a:lnTo>
                    <a:pt x="190" y="203"/>
                  </a:lnTo>
                  <a:lnTo>
                    <a:pt x="173" y="212"/>
                  </a:lnTo>
                  <a:lnTo>
                    <a:pt x="155" y="218"/>
                  </a:lnTo>
                  <a:lnTo>
                    <a:pt x="132" y="218"/>
                  </a:lnTo>
                  <a:lnTo>
                    <a:pt x="110" y="205"/>
                  </a:lnTo>
                  <a:lnTo>
                    <a:pt x="108" y="180"/>
                  </a:lnTo>
                  <a:lnTo>
                    <a:pt x="113" y="127"/>
                  </a:lnTo>
                  <a:lnTo>
                    <a:pt x="103" y="102"/>
                  </a:lnTo>
                  <a:lnTo>
                    <a:pt x="85" y="63"/>
                  </a:lnTo>
                  <a:lnTo>
                    <a:pt x="66" y="46"/>
                  </a:lnTo>
                  <a:lnTo>
                    <a:pt x="49" y="40"/>
                  </a:lnTo>
                  <a:lnTo>
                    <a:pt x="20" y="43"/>
                  </a:lnTo>
                  <a:lnTo>
                    <a:pt x="0" y="1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45" name="Freeform 42"/>
            <p:cNvSpPr>
              <a:spLocks/>
            </p:cNvSpPr>
            <p:nvPr/>
          </p:nvSpPr>
          <p:spPr bwMode="auto">
            <a:xfrm>
              <a:off x="2253" y="2813"/>
              <a:ext cx="150" cy="130"/>
            </a:xfrm>
            <a:custGeom>
              <a:avLst/>
              <a:gdLst>
                <a:gd name="T0" fmla="*/ 6 w 150"/>
                <a:gd name="T1" fmla="*/ 102 h 130"/>
                <a:gd name="T2" fmla="*/ 27 w 150"/>
                <a:gd name="T3" fmla="*/ 101 h 130"/>
                <a:gd name="T4" fmla="*/ 38 w 150"/>
                <a:gd name="T5" fmla="*/ 83 h 130"/>
                <a:gd name="T6" fmla="*/ 38 w 150"/>
                <a:gd name="T7" fmla="*/ 56 h 130"/>
                <a:gd name="T8" fmla="*/ 33 w 150"/>
                <a:gd name="T9" fmla="*/ 28 h 130"/>
                <a:gd name="T10" fmla="*/ 38 w 150"/>
                <a:gd name="T11" fmla="*/ 12 h 130"/>
                <a:gd name="T12" fmla="*/ 49 w 150"/>
                <a:gd name="T13" fmla="*/ 3 h 130"/>
                <a:gd name="T14" fmla="*/ 75 w 150"/>
                <a:gd name="T15" fmla="*/ 0 h 130"/>
                <a:gd name="T16" fmla="*/ 110 w 150"/>
                <a:gd name="T17" fmla="*/ 3 h 130"/>
                <a:gd name="T18" fmla="*/ 140 w 150"/>
                <a:gd name="T19" fmla="*/ 8 h 130"/>
                <a:gd name="T20" fmla="*/ 150 w 150"/>
                <a:gd name="T21" fmla="*/ 27 h 130"/>
                <a:gd name="T22" fmla="*/ 116 w 150"/>
                <a:gd name="T23" fmla="*/ 33 h 130"/>
                <a:gd name="T24" fmla="*/ 77 w 150"/>
                <a:gd name="T25" fmla="*/ 39 h 130"/>
                <a:gd name="T26" fmla="*/ 70 w 150"/>
                <a:gd name="T27" fmla="*/ 49 h 130"/>
                <a:gd name="T28" fmla="*/ 70 w 150"/>
                <a:gd name="T29" fmla="*/ 73 h 130"/>
                <a:gd name="T30" fmla="*/ 67 w 150"/>
                <a:gd name="T31" fmla="*/ 102 h 130"/>
                <a:gd name="T32" fmla="*/ 36 w 150"/>
                <a:gd name="T33" fmla="*/ 117 h 130"/>
                <a:gd name="T34" fmla="*/ 0 w 150"/>
                <a:gd name="T35" fmla="*/ 130 h 130"/>
                <a:gd name="T36" fmla="*/ 6 w 150"/>
                <a:gd name="T37" fmla="*/ 102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0" h="130">
                  <a:moveTo>
                    <a:pt x="6" y="102"/>
                  </a:moveTo>
                  <a:lnTo>
                    <a:pt x="27" y="101"/>
                  </a:lnTo>
                  <a:lnTo>
                    <a:pt x="38" y="83"/>
                  </a:lnTo>
                  <a:lnTo>
                    <a:pt x="38" y="56"/>
                  </a:lnTo>
                  <a:lnTo>
                    <a:pt x="33" y="28"/>
                  </a:lnTo>
                  <a:lnTo>
                    <a:pt x="38" y="12"/>
                  </a:lnTo>
                  <a:lnTo>
                    <a:pt x="49" y="3"/>
                  </a:lnTo>
                  <a:lnTo>
                    <a:pt x="75" y="0"/>
                  </a:lnTo>
                  <a:lnTo>
                    <a:pt x="110" y="3"/>
                  </a:lnTo>
                  <a:lnTo>
                    <a:pt x="140" y="8"/>
                  </a:lnTo>
                  <a:lnTo>
                    <a:pt x="150" y="27"/>
                  </a:lnTo>
                  <a:lnTo>
                    <a:pt x="116" y="33"/>
                  </a:lnTo>
                  <a:lnTo>
                    <a:pt x="77" y="39"/>
                  </a:lnTo>
                  <a:lnTo>
                    <a:pt x="70" y="49"/>
                  </a:lnTo>
                  <a:lnTo>
                    <a:pt x="70" y="73"/>
                  </a:lnTo>
                  <a:lnTo>
                    <a:pt x="67" y="102"/>
                  </a:lnTo>
                  <a:lnTo>
                    <a:pt x="36" y="117"/>
                  </a:lnTo>
                  <a:lnTo>
                    <a:pt x="0" y="130"/>
                  </a:lnTo>
                  <a:lnTo>
                    <a:pt x="6" y="10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46" name="Freeform 43"/>
            <p:cNvSpPr>
              <a:spLocks/>
            </p:cNvSpPr>
            <p:nvPr/>
          </p:nvSpPr>
          <p:spPr bwMode="auto">
            <a:xfrm>
              <a:off x="2523" y="3228"/>
              <a:ext cx="97" cy="60"/>
            </a:xfrm>
            <a:custGeom>
              <a:avLst/>
              <a:gdLst>
                <a:gd name="T0" fmla="*/ 2 w 97"/>
                <a:gd name="T1" fmla="*/ 39 h 60"/>
                <a:gd name="T2" fmla="*/ 30 w 97"/>
                <a:gd name="T3" fmla="*/ 25 h 60"/>
                <a:gd name="T4" fmla="*/ 63 w 97"/>
                <a:gd name="T5" fmla="*/ 6 h 60"/>
                <a:gd name="T6" fmla="*/ 81 w 97"/>
                <a:gd name="T7" fmla="*/ 0 h 60"/>
                <a:gd name="T8" fmla="*/ 95 w 97"/>
                <a:gd name="T9" fmla="*/ 2 h 60"/>
                <a:gd name="T10" fmla="*/ 97 w 97"/>
                <a:gd name="T11" fmla="*/ 18 h 60"/>
                <a:gd name="T12" fmla="*/ 82 w 97"/>
                <a:gd name="T13" fmla="*/ 31 h 60"/>
                <a:gd name="T14" fmla="*/ 40 w 97"/>
                <a:gd name="T15" fmla="*/ 57 h 60"/>
                <a:gd name="T16" fmla="*/ 18 w 97"/>
                <a:gd name="T17" fmla="*/ 60 h 60"/>
                <a:gd name="T18" fmla="*/ 0 w 97"/>
                <a:gd name="T19" fmla="*/ 53 h 60"/>
                <a:gd name="T20" fmla="*/ 2 w 97"/>
                <a:gd name="T21" fmla="*/ 3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60">
                  <a:moveTo>
                    <a:pt x="2" y="39"/>
                  </a:moveTo>
                  <a:lnTo>
                    <a:pt x="30" y="25"/>
                  </a:lnTo>
                  <a:lnTo>
                    <a:pt x="63" y="6"/>
                  </a:lnTo>
                  <a:lnTo>
                    <a:pt x="81" y="0"/>
                  </a:lnTo>
                  <a:lnTo>
                    <a:pt x="95" y="2"/>
                  </a:lnTo>
                  <a:lnTo>
                    <a:pt x="97" y="18"/>
                  </a:lnTo>
                  <a:lnTo>
                    <a:pt x="82" y="31"/>
                  </a:lnTo>
                  <a:lnTo>
                    <a:pt x="40" y="57"/>
                  </a:lnTo>
                  <a:lnTo>
                    <a:pt x="18" y="60"/>
                  </a:lnTo>
                  <a:lnTo>
                    <a:pt x="0" y="53"/>
                  </a:lnTo>
                  <a:lnTo>
                    <a:pt x="2" y="3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47" name="Freeform 44"/>
            <p:cNvSpPr>
              <a:spLocks/>
            </p:cNvSpPr>
            <p:nvPr/>
          </p:nvSpPr>
          <p:spPr bwMode="auto">
            <a:xfrm>
              <a:off x="2272" y="2823"/>
              <a:ext cx="239" cy="458"/>
            </a:xfrm>
            <a:custGeom>
              <a:avLst/>
              <a:gdLst>
                <a:gd name="T0" fmla="*/ 74 w 239"/>
                <a:gd name="T1" fmla="*/ 17 h 458"/>
                <a:gd name="T2" fmla="*/ 48 w 239"/>
                <a:gd name="T3" fmla="*/ 82 h 458"/>
                <a:gd name="T4" fmla="*/ 26 w 239"/>
                <a:gd name="T5" fmla="*/ 124 h 458"/>
                <a:gd name="T6" fmla="*/ 10 w 239"/>
                <a:gd name="T7" fmla="*/ 162 h 458"/>
                <a:gd name="T8" fmla="*/ 0 w 239"/>
                <a:gd name="T9" fmla="*/ 187 h 458"/>
                <a:gd name="T10" fmla="*/ 0 w 239"/>
                <a:gd name="T11" fmla="*/ 205 h 458"/>
                <a:gd name="T12" fmla="*/ 12 w 239"/>
                <a:gd name="T13" fmla="*/ 234 h 458"/>
                <a:gd name="T14" fmla="*/ 30 w 239"/>
                <a:gd name="T15" fmla="*/ 252 h 458"/>
                <a:gd name="T16" fmla="*/ 64 w 239"/>
                <a:gd name="T17" fmla="*/ 261 h 458"/>
                <a:gd name="T18" fmla="*/ 85 w 239"/>
                <a:gd name="T19" fmla="*/ 288 h 458"/>
                <a:gd name="T20" fmla="*/ 108 w 239"/>
                <a:gd name="T21" fmla="*/ 323 h 458"/>
                <a:gd name="T22" fmla="*/ 131 w 239"/>
                <a:gd name="T23" fmla="*/ 364 h 458"/>
                <a:gd name="T24" fmla="*/ 137 w 239"/>
                <a:gd name="T25" fmla="*/ 405 h 458"/>
                <a:gd name="T26" fmla="*/ 137 w 239"/>
                <a:gd name="T27" fmla="*/ 427 h 458"/>
                <a:gd name="T28" fmla="*/ 147 w 239"/>
                <a:gd name="T29" fmla="*/ 444 h 458"/>
                <a:gd name="T30" fmla="*/ 161 w 239"/>
                <a:gd name="T31" fmla="*/ 452 h 458"/>
                <a:gd name="T32" fmla="*/ 181 w 239"/>
                <a:gd name="T33" fmla="*/ 450 h 458"/>
                <a:gd name="T34" fmla="*/ 193 w 239"/>
                <a:gd name="T35" fmla="*/ 437 h 458"/>
                <a:gd name="T36" fmla="*/ 207 w 239"/>
                <a:gd name="T37" fmla="*/ 436 h 458"/>
                <a:gd name="T38" fmla="*/ 216 w 239"/>
                <a:gd name="T39" fmla="*/ 450 h 458"/>
                <a:gd name="T40" fmla="*/ 226 w 239"/>
                <a:gd name="T41" fmla="*/ 458 h 458"/>
                <a:gd name="T42" fmla="*/ 239 w 239"/>
                <a:gd name="T43" fmla="*/ 457 h 458"/>
                <a:gd name="T44" fmla="*/ 230 w 239"/>
                <a:gd name="T45" fmla="*/ 405 h 458"/>
                <a:gd name="T46" fmla="*/ 204 w 239"/>
                <a:gd name="T47" fmla="*/ 356 h 458"/>
                <a:gd name="T48" fmla="*/ 168 w 239"/>
                <a:gd name="T49" fmla="*/ 298 h 458"/>
                <a:gd name="T50" fmla="*/ 119 w 239"/>
                <a:gd name="T51" fmla="*/ 256 h 458"/>
                <a:gd name="T52" fmla="*/ 70 w 239"/>
                <a:gd name="T53" fmla="*/ 235 h 458"/>
                <a:gd name="T54" fmla="*/ 47 w 239"/>
                <a:gd name="T55" fmla="*/ 224 h 458"/>
                <a:gd name="T56" fmla="*/ 30 w 239"/>
                <a:gd name="T57" fmla="*/ 207 h 458"/>
                <a:gd name="T58" fmla="*/ 41 w 239"/>
                <a:gd name="T59" fmla="*/ 170 h 458"/>
                <a:gd name="T60" fmla="*/ 62 w 239"/>
                <a:gd name="T61" fmla="*/ 115 h 458"/>
                <a:gd name="T62" fmla="*/ 88 w 239"/>
                <a:gd name="T63" fmla="*/ 69 h 458"/>
                <a:gd name="T64" fmla="*/ 105 w 239"/>
                <a:gd name="T65" fmla="*/ 47 h 458"/>
                <a:gd name="T66" fmla="*/ 131 w 239"/>
                <a:gd name="T67" fmla="*/ 27 h 458"/>
                <a:gd name="T68" fmla="*/ 131 w 239"/>
                <a:gd name="T69" fmla="*/ 9 h 458"/>
                <a:gd name="T70" fmla="*/ 108 w 239"/>
                <a:gd name="T71" fmla="*/ 0 h 458"/>
                <a:gd name="T72" fmla="*/ 74 w 239"/>
                <a:gd name="T73" fmla="*/ 1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9" h="458">
                  <a:moveTo>
                    <a:pt x="74" y="17"/>
                  </a:moveTo>
                  <a:lnTo>
                    <a:pt x="48" y="82"/>
                  </a:lnTo>
                  <a:lnTo>
                    <a:pt x="26" y="124"/>
                  </a:lnTo>
                  <a:lnTo>
                    <a:pt x="10" y="162"/>
                  </a:lnTo>
                  <a:lnTo>
                    <a:pt x="0" y="187"/>
                  </a:lnTo>
                  <a:lnTo>
                    <a:pt x="0" y="205"/>
                  </a:lnTo>
                  <a:lnTo>
                    <a:pt x="12" y="234"/>
                  </a:lnTo>
                  <a:lnTo>
                    <a:pt x="30" y="252"/>
                  </a:lnTo>
                  <a:lnTo>
                    <a:pt x="64" y="261"/>
                  </a:lnTo>
                  <a:lnTo>
                    <a:pt x="85" y="288"/>
                  </a:lnTo>
                  <a:lnTo>
                    <a:pt x="108" y="323"/>
                  </a:lnTo>
                  <a:lnTo>
                    <a:pt x="131" y="364"/>
                  </a:lnTo>
                  <a:lnTo>
                    <a:pt x="137" y="405"/>
                  </a:lnTo>
                  <a:lnTo>
                    <a:pt x="137" y="427"/>
                  </a:lnTo>
                  <a:lnTo>
                    <a:pt x="147" y="444"/>
                  </a:lnTo>
                  <a:lnTo>
                    <a:pt x="161" y="452"/>
                  </a:lnTo>
                  <a:lnTo>
                    <a:pt x="181" y="450"/>
                  </a:lnTo>
                  <a:lnTo>
                    <a:pt x="193" y="437"/>
                  </a:lnTo>
                  <a:lnTo>
                    <a:pt x="207" y="436"/>
                  </a:lnTo>
                  <a:lnTo>
                    <a:pt x="216" y="450"/>
                  </a:lnTo>
                  <a:lnTo>
                    <a:pt x="226" y="458"/>
                  </a:lnTo>
                  <a:lnTo>
                    <a:pt x="239" y="457"/>
                  </a:lnTo>
                  <a:lnTo>
                    <a:pt x="230" y="405"/>
                  </a:lnTo>
                  <a:lnTo>
                    <a:pt x="204" y="356"/>
                  </a:lnTo>
                  <a:lnTo>
                    <a:pt x="168" y="298"/>
                  </a:lnTo>
                  <a:lnTo>
                    <a:pt x="119" y="256"/>
                  </a:lnTo>
                  <a:lnTo>
                    <a:pt x="70" y="235"/>
                  </a:lnTo>
                  <a:lnTo>
                    <a:pt x="47" y="224"/>
                  </a:lnTo>
                  <a:lnTo>
                    <a:pt x="30" y="207"/>
                  </a:lnTo>
                  <a:lnTo>
                    <a:pt x="41" y="170"/>
                  </a:lnTo>
                  <a:lnTo>
                    <a:pt x="62" y="115"/>
                  </a:lnTo>
                  <a:lnTo>
                    <a:pt x="88" y="69"/>
                  </a:lnTo>
                  <a:lnTo>
                    <a:pt x="105" y="47"/>
                  </a:lnTo>
                  <a:lnTo>
                    <a:pt x="131" y="27"/>
                  </a:lnTo>
                  <a:lnTo>
                    <a:pt x="131" y="9"/>
                  </a:lnTo>
                  <a:lnTo>
                    <a:pt x="108" y="0"/>
                  </a:lnTo>
                  <a:lnTo>
                    <a:pt x="74" y="1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48" name="Freeform 45"/>
            <p:cNvSpPr>
              <a:spLocks/>
            </p:cNvSpPr>
            <p:nvPr/>
          </p:nvSpPr>
          <p:spPr bwMode="auto">
            <a:xfrm>
              <a:off x="2116" y="3089"/>
              <a:ext cx="161" cy="50"/>
            </a:xfrm>
            <a:custGeom>
              <a:avLst/>
              <a:gdLst>
                <a:gd name="T0" fmla="*/ 0 w 161"/>
                <a:gd name="T1" fmla="*/ 33 h 50"/>
                <a:gd name="T2" fmla="*/ 27 w 161"/>
                <a:gd name="T3" fmla="*/ 20 h 50"/>
                <a:gd name="T4" fmla="*/ 63 w 161"/>
                <a:gd name="T5" fmla="*/ 14 h 50"/>
                <a:gd name="T6" fmla="*/ 99 w 161"/>
                <a:gd name="T7" fmla="*/ 7 h 50"/>
                <a:gd name="T8" fmla="*/ 129 w 161"/>
                <a:gd name="T9" fmla="*/ 2 h 50"/>
                <a:gd name="T10" fmla="*/ 148 w 161"/>
                <a:gd name="T11" fmla="*/ 0 h 50"/>
                <a:gd name="T12" fmla="*/ 161 w 161"/>
                <a:gd name="T13" fmla="*/ 4 h 50"/>
                <a:gd name="T14" fmla="*/ 148 w 161"/>
                <a:gd name="T15" fmla="*/ 20 h 50"/>
                <a:gd name="T16" fmla="*/ 128 w 161"/>
                <a:gd name="T17" fmla="*/ 26 h 50"/>
                <a:gd name="T18" fmla="*/ 91 w 161"/>
                <a:gd name="T19" fmla="*/ 34 h 50"/>
                <a:gd name="T20" fmla="*/ 60 w 161"/>
                <a:gd name="T21" fmla="*/ 36 h 50"/>
                <a:gd name="T22" fmla="*/ 29 w 161"/>
                <a:gd name="T23" fmla="*/ 38 h 50"/>
                <a:gd name="T24" fmla="*/ 13 w 161"/>
                <a:gd name="T25" fmla="*/ 50 h 50"/>
                <a:gd name="T26" fmla="*/ 0 w 161"/>
                <a:gd name="T27" fmla="*/ 3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1" h="50">
                  <a:moveTo>
                    <a:pt x="0" y="33"/>
                  </a:moveTo>
                  <a:lnTo>
                    <a:pt x="27" y="20"/>
                  </a:lnTo>
                  <a:lnTo>
                    <a:pt x="63" y="14"/>
                  </a:lnTo>
                  <a:lnTo>
                    <a:pt x="99" y="7"/>
                  </a:lnTo>
                  <a:lnTo>
                    <a:pt x="129" y="2"/>
                  </a:lnTo>
                  <a:lnTo>
                    <a:pt x="148" y="0"/>
                  </a:lnTo>
                  <a:lnTo>
                    <a:pt x="161" y="4"/>
                  </a:lnTo>
                  <a:lnTo>
                    <a:pt x="148" y="20"/>
                  </a:lnTo>
                  <a:lnTo>
                    <a:pt x="128" y="26"/>
                  </a:lnTo>
                  <a:lnTo>
                    <a:pt x="91" y="34"/>
                  </a:lnTo>
                  <a:lnTo>
                    <a:pt x="60" y="36"/>
                  </a:lnTo>
                  <a:lnTo>
                    <a:pt x="29" y="38"/>
                  </a:lnTo>
                  <a:lnTo>
                    <a:pt x="13" y="50"/>
                  </a:lnTo>
                  <a:lnTo>
                    <a:pt x="0" y="3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49" name="Freeform 46"/>
            <p:cNvSpPr>
              <a:spLocks/>
            </p:cNvSpPr>
            <p:nvPr/>
          </p:nvSpPr>
          <p:spPr bwMode="auto">
            <a:xfrm>
              <a:off x="2294" y="3086"/>
              <a:ext cx="27" cy="23"/>
            </a:xfrm>
            <a:custGeom>
              <a:avLst/>
              <a:gdLst>
                <a:gd name="T0" fmla="*/ 0 w 27"/>
                <a:gd name="T1" fmla="*/ 10 h 23"/>
                <a:gd name="T2" fmla="*/ 11 w 27"/>
                <a:gd name="T3" fmla="*/ 20 h 23"/>
                <a:gd name="T4" fmla="*/ 25 w 27"/>
                <a:gd name="T5" fmla="*/ 23 h 23"/>
                <a:gd name="T6" fmla="*/ 27 w 27"/>
                <a:gd name="T7" fmla="*/ 5 h 23"/>
                <a:gd name="T8" fmla="*/ 15 w 27"/>
                <a:gd name="T9" fmla="*/ 0 h 23"/>
                <a:gd name="T10" fmla="*/ 0 w 27"/>
                <a:gd name="T11" fmla="*/ 10 h 23"/>
              </a:gdLst>
              <a:ahLst/>
              <a:cxnLst>
                <a:cxn ang="0">
                  <a:pos x="T0" y="T1"/>
                </a:cxn>
                <a:cxn ang="0">
                  <a:pos x="T2" y="T3"/>
                </a:cxn>
                <a:cxn ang="0">
                  <a:pos x="T4" y="T5"/>
                </a:cxn>
                <a:cxn ang="0">
                  <a:pos x="T6" y="T7"/>
                </a:cxn>
                <a:cxn ang="0">
                  <a:pos x="T8" y="T9"/>
                </a:cxn>
                <a:cxn ang="0">
                  <a:pos x="T10" y="T11"/>
                </a:cxn>
              </a:cxnLst>
              <a:rect l="0" t="0" r="r" b="b"/>
              <a:pathLst>
                <a:path w="27" h="23">
                  <a:moveTo>
                    <a:pt x="0" y="10"/>
                  </a:moveTo>
                  <a:lnTo>
                    <a:pt x="11" y="20"/>
                  </a:lnTo>
                  <a:lnTo>
                    <a:pt x="25" y="23"/>
                  </a:lnTo>
                  <a:lnTo>
                    <a:pt x="27" y="5"/>
                  </a:lnTo>
                  <a:lnTo>
                    <a:pt x="15" y="0"/>
                  </a:lnTo>
                  <a:lnTo>
                    <a:pt x="0" y="1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50" name="Freeform 47"/>
            <p:cNvSpPr>
              <a:spLocks/>
            </p:cNvSpPr>
            <p:nvPr/>
          </p:nvSpPr>
          <p:spPr bwMode="auto">
            <a:xfrm>
              <a:off x="1799" y="3006"/>
              <a:ext cx="449" cy="610"/>
            </a:xfrm>
            <a:custGeom>
              <a:avLst/>
              <a:gdLst>
                <a:gd name="T0" fmla="*/ 0 w 449"/>
                <a:gd name="T1" fmla="*/ 598 h 610"/>
                <a:gd name="T2" fmla="*/ 38 w 449"/>
                <a:gd name="T3" fmla="*/ 581 h 610"/>
                <a:gd name="T4" fmla="*/ 79 w 449"/>
                <a:gd name="T5" fmla="*/ 561 h 610"/>
                <a:gd name="T6" fmla="*/ 128 w 449"/>
                <a:gd name="T7" fmla="*/ 516 h 610"/>
                <a:gd name="T8" fmla="*/ 164 w 449"/>
                <a:gd name="T9" fmla="*/ 487 h 610"/>
                <a:gd name="T10" fmla="*/ 204 w 449"/>
                <a:gd name="T11" fmla="*/ 464 h 610"/>
                <a:gd name="T12" fmla="*/ 245 w 449"/>
                <a:gd name="T13" fmla="*/ 434 h 610"/>
                <a:gd name="T14" fmla="*/ 275 w 449"/>
                <a:gd name="T15" fmla="*/ 409 h 610"/>
                <a:gd name="T16" fmla="*/ 300 w 449"/>
                <a:gd name="T17" fmla="*/ 370 h 610"/>
                <a:gd name="T18" fmla="*/ 305 w 449"/>
                <a:gd name="T19" fmla="*/ 340 h 610"/>
                <a:gd name="T20" fmla="*/ 289 w 449"/>
                <a:gd name="T21" fmla="*/ 209 h 610"/>
                <a:gd name="T22" fmla="*/ 266 w 449"/>
                <a:gd name="T23" fmla="*/ 109 h 610"/>
                <a:gd name="T24" fmla="*/ 275 w 449"/>
                <a:gd name="T25" fmla="*/ 85 h 610"/>
                <a:gd name="T26" fmla="*/ 284 w 449"/>
                <a:gd name="T27" fmla="*/ 71 h 610"/>
                <a:gd name="T28" fmla="*/ 291 w 449"/>
                <a:gd name="T29" fmla="*/ 55 h 610"/>
                <a:gd name="T30" fmla="*/ 307 w 449"/>
                <a:gd name="T31" fmla="*/ 52 h 610"/>
                <a:gd name="T32" fmla="*/ 318 w 449"/>
                <a:gd name="T33" fmla="*/ 60 h 610"/>
                <a:gd name="T34" fmla="*/ 343 w 449"/>
                <a:gd name="T35" fmla="*/ 55 h 610"/>
                <a:gd name="T36" fmla="*/ 350 w 449"/>
                <a:gd name="T37" fmla="*/ 38 h 610"/>
                <a:gd name="T38" fmla="*/ 360 w 449"/>
                <a:gd name="T39" fmla="*/ 24 h 610"/>
                <a:gd name="T40" fmla="*/ 372 w 449"/>
                <a:gd name="T41" fmla="*/ 21 h 610"/>
                <a:gd name="T42" fmla="*/ 388 w 449"/>
                <a:gd name="T43" fmla="*/ 35 h 610"/>
                <a:gd name="T44" fmla="*/ 398 w 449"/>
                <a:gd name="T45" fmla="*/ 28 h 610"/>
                <a:gd name="T46" fmla="*/ 404 w 449"/>
                <a:gd name="T47" fmla="*/ 6 h 610"/>
                <a:gd name="T48" fmla="*/ 413 w 449"/>
                <a:gd name="T49" fmla="*/ 0 h 610"/>
                <a:gd name="T50" fmla="*/ 426 w 449"/>
                <a:gd name="T51" fmla="*/ 2 h 610"/>
                <a:gd name="T52" fmla="*/ 437 w 449"/>
                <a:gd name="T53" fmla="*/ 12 h 610"/>
                <a:gd name="T54" fmla="*/ 443 w 449"/>
                <a:gd name="T55" fmla="*/ 28 h 610"/>
                <a:gd name="T56" fmla="*/ 449 w 449"/>
                <a:gd name="T57" fmla="*/ 46 h 610"/>
                <a:gd name="T58" fmla="*/ 435 w 449"/>
                <a:gd name="T59" fmla="*/ 48 h 610"/>
                <a:gd name="T60" fmla="*/ 421 w 449"/>
                <a:gd name="T61" fmla="*/ 35 h 610"/>
                <a:gd name="T62" fmla="*/ 415 w 449"/>
                <a:gd name="T63" fmla="*/ 43 h 610"/>
                <a:gd name="T64" fmla="*/ 413 w 449"/>
                <a:gd name="T65" fmla="*/ 58 h 610"/>
                <a:gd name="T66" fmla="*/ 406 w 449"/>
                <a:gd name="T67" fmla="*/ 67 h 610"/>
                <a:gd name="T68" fmla="*/ 393 w 449"/>
                <a:gd name="T69" fmla="*/ 73 h 610"/>
                <a:gd name="T70" fmla="*/ 377 w 449"/>
                <a:gd name="T71" fmla="*/ 65 h 610"/>
                <a:gd name="T72" fmla="*/ 372 w 449"/>
                <a:gd name="T73" fmla="*/ 63 h 610"/>
                <a:gd name="T74" fmla="*/ 365 w 449"/>
                <a:gd name="T75" fmla="*/ 65 h 610"/>
                <a:gd name="T76" fmla="*/ 361 w 449"/>
                <a:gd name="T77" fmla="*/ 78 h 610"/>
                <a:gd name="T78" fmla="*/ 349 w 449"/>
                <a:gd name="T79" fmla="*/ 87 h 610"/>
                <a:gd name="T80" fmla="*/ 334 w 449"/>
                <a:gd name="T81" fmla="*/ 87 h 610"/>
                <a:gd name="T82" fmla="*/ 320 w 449"/>
                <a:gd name="T83" fmla="*/ 87 h 610"/>
                <a:gd name="T84" fmla="*/ 302 w 449"/>
                <a:gd name="T85" fmla="*/ 90 h 610"/>
                <a:gd name="T86" fmla="*/ 312 w 449"/>
                <a:gd name="T87" fmla="*/ 152 h 610"/>
                <a:gd name="T88" fmla="*/ 325 w 449"/>
                <a:gd name="T89" fmla="*/ 218 h 610"/>
                <a:gd name="T90" fmla="*/ 338 w 449"/>
                <a:gd name="T91" fmla="*/ 304 h 610"/>
                <a:gd name="T92" fmla="*/ 344 w 449"/>
                <a:gd name="T93" fmla="*/ 350 h 610"/>
                <a:gd name="T94" fmla="*/ 339 w 449"/>
                <a:gd name="T95" fmla="*/ 375 h 610"/>
                <a:gd name="T96" fmla="*/ 330 w 449"/>
                <a:gd name="T97" fmla="*/ 392 h 610"/>
                <a:gd name="T98" fmla="*/ 302 w 449"/>
                <a:gd name="T99" fmla="*/ 421 h 610"/>
                <a:gd name="T100" fmla="*/ 253 w 449"/>
                <a:gd name="T101" fmla="*/ 459 h 610"/>
                <a:gd name="T102" fmla="*/ 214 w 449"/>
                <a:gd name="T103" fmla="*/ 491 h 610"/>
                <a:gd name="T104" fmla="*/ 175 w 449"/>
                <a:gd name="T105" fmla="*/ 519 h 610"/>
                <a:gd name="T106" fmla="*/ 145 w 449"/>
                <a:gd name="T107" fmla="*/ 548 h 610"/>
                <a:gd name="T108" fmla="*/ 119 w 449"/>
                <a:gd name="T109" fmla="*/ 571 h 610"/>
                <a:gd name="T110" fmla="*/ 82 w 449"/>
                <a:gd name="T111" fmla="*/ 594 h 610"/>
                <a:gd name="T112" fmla="*/ 53 w 449"/>
                <a:gd name="T113" fmla="*/ 606 h 610"/>
                <a:gd name="T114" fmla="*/ 26 w 449"/>
                <a:gd name="T115" fmla="*/ 610 h 610"/>
                <a:gd name="T116" fmla="*/ 5 w 449"/>
                <a:gd name="T117" fmla="*/ 610 h 610"/>
                <a:gd name="T118" fmla="*/ 0 w 449"/>
                <a:gd name="T119" fmla="*/ 598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49" h="610">
                  <a:moveTo>
                    <a:pt x="0" y="598"/>
                  </a:moveTo>
                  <a:lnTo>
                    <a:pt x="38" y="581"/>
                  </a:lnTo>
                  <a:lnTo>
                    <a:pt x="79" y="561"/>
                  </a:lnTo>
                  <a:lnTo>
                    <a:pt x="128" y="516"/>
                  </a:lnTo>
                  <a:lnTo>
                    <a:pt x="164" y="487"/>
                  </a:lnTo>
                  <a:lnTo>
                    <a:pt x="204" y="464"/>
                  </a:lnTo>
                  <a:lnTo>
                    <a:pt x="245" y="434"/>
                  </a:lnTo>
                  <a:lnTo>
                    <a:pt x="275" y="409"/>
                  </a:lnTo>
                  <a:lnTo>
                    <a:pt x="300" y="370"/>
                  </a:lnTo>
                  <a:lnTo>
                    <a:pt x="305" y="340"/>
                  </a:lnTo>
                  <a:lnTo>
                    <a:pt x="289" y="209"/>
                  </a:lnTo>
                  <a:lnTo>
                    <a:pt x="266" y="109"/>
                  </a:lnTo>
                  <a:lnTo>
                    <a:pt x="275" y="85"/>
                  </a:lnTo>
                  <a:lnTo>
                    <a:pt x="284" y="71"/>
                  </a:lnTo>
                  <a:lnTo>
                    <a:pt x="291" y="55"/>
                  </a:lnTo>
                  <a:lnTo>
                    <a:pt x="307" y="52"/>
                  </a:lnTo>
                  <a:lnTo>
                    <a:pt x="318" y="60"/>
                  </a:lnTo>
                  <a:lnTo>
                    <a:pt x="343" y="55"/>
                  </a:lnTo>
                  <a:lnTo>
                    <a:pt x="350" y="38"/>
                  </a:lnTo>
                  <a:lnTo>
                    <a:pt x="360" y="24"/>
                  </a:lnTo>
                  <a:lnTo>
                    <a:pt x="372" y="21"/>
                  </a:lnTo>
                  <a:lnTo>
                    <a:pt x="388" y="35"/>
                  </a:lnTo>
                  <a:lnTo>
                    <a:pt x="398" y="28"/>
                  </a:lnTo>
                  <a:lnTo>
                    <a:pt x="404" y="6"/>
                  </a:lnTo>
                  <a:lnTo>
                    <a:pt x="413" y="0"/>
                  </a:lnTo>
                  <a:lnTo>
                    <a:pt x="426" y="2"/>
                  </a:lnTo>
                  <a:lnTo>
                    <a:pt x="437" y="12"/>
                  </a:lnTo>
                  <a:lnTo>
                    <a:pt x="443" y="28"/>
                  </a:lnTo>
                  <a:lnTo>
                    <a:pt x="449" y="46"/>
                  </a:lnTo>
                  <a:lnTo>
                    <a:pt x="435" y="48"/>
                  </a:lnTo>
                  <a:lnTo>
                    <a:pt x="421" y="35"/>
                  </a:lnTo>
                  <a:lnTo>
                    <a:pt x="415" y="43"/>
                  </a:lnTo>
                  <a:lnTo>
                    <a:pt x="413" y="58"/>
                  </a:lnTo>
                  <a:lnTo>
                    <a:pt x="406" y="67"/>
                  </a:lnTo>
                  <a:lnTo>
                    <a:pt x="393" y="73"/>
                  </a:lnTo>
                  <a:lnTo>
                    <a:pt x="377" y="65"/>
                  </a:lnTo>
                  <a:lnTo>
                    <a:pt x="372" y="63"/>
                  </a:lnTo>
                  <a:lnTo>
                    <a:pt x="365" y="65"/>
                  </a:lnTo>
                  <a:lnTo>
                    <a:pt x="361" y="78"/>
                  </a:lnTo>
                  <a:lnTo>
                    <a:pt x="349" y="87"/>
                  </a:lnTo>
                  <a:lnTo>
                    <a:pt x="334" y="87"/>
                  </a:lnTo>
                  <a:lnTo>
                    <a:pt x="320" y="87"/>
                  </a:lnTo>
                  <a:lnTo>
                    <a:pt x="302" y="90"/>
                  </a:lnTo>
                  <a:lnTo>
                    <a:pt x="312" y="152"/>
                  </a:lnTo>
                  <a:lnTo>
                    <a:pt x="325" y="218"/>
                  </a:lnTo>
                  <a:lnTo>
                    <a:pt x="338" y="304"/>
                  </a:lnTo>
                  <a:lnTo>
                    <a:pt x="344" y="350"/>
                  </a:lnTo>
                  <a:lnTo>
                    <a:pt x="339" y="375"/>
                  </a:lnTo>
                  <a:lnTo>
                    <a:pt x="330" y="392"/>
                  </a:lnTo>
                  <a:lnTo>
                    <a:pt x="302" y="421"/>
                  </a:lnTo>
                  <a:lnTo>
                    <a:pt x="253" y="459"/>
                  </a:lnTo>
                  <a:lnTo>
                    <a:pt x="214" y="491"/>
                  </a:lnTo>
                  <a:lnTo>
                    <a:pt x="175" y="519"/>
                  </a:lnTo>
                  <a:lnTo>
                    <a:pt x="145" y="548"/>
                  </a:lnTo>
                  <a:lnTo>
                    <a:pt x="119" y="571"/>
                  </a:lnTo>
                  <a:lnTo>
                    <a:pt x="82" y="594"/>
                  </a:lnTo>
                  <a:lnTo>
                    <a:pt x="53" y="606"/>
                  </a:lnTo>
                  <a:lnTo>
                    <a:pt x="26" y="610"/>
                  </a:lnTo>
                  <a:lnTo>
                    <a:pt x="5" y="610"/>
                  </a:lnTo>
                  <a:lnTo>
                    <a:pt x="0" y="59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51" name="Freeform 48"/>
            <p:cNvSpPr>
              <a:spLocks/>
            </p:cNvSpPr>
            <p:nvPr/>
          </p:nvSpPr>
          <p:spPr bwMode="auto">
            <a:xfrm>
              <a:off x="1861" y="3522"/>
              <a:ext cx="29" cy="24"/>
            </a:xfrm>
            <a:custGeom>
              <a:avLst/>
              <a:gdLst>
                <a:gd name="T0" fmla="*/ 0 w 29"/>
                <a:gd name="T1" fmla="*/ 0 h 24"/>
                <a:gd name="T2" fmla="*/ 7 w 29"/>
                <a:gd name="T3" fmla="*/ 16 h 24"/>
                <a:gd name="T4" fmla="*/ 17 w 29"/>
                <a:gd name="T5" fmla="*/ 24 h 24"/>
                <a:gd name="T6" fmla="*/ 26 w 29"/>
                <a:gd name="T7" fmla="*/ 16 h 24"/>
                <a:gd name="T8" fmla="*/ 29 w 29"/>
                <a:gd name="T9" fmla="*/ 4 h 24"/>
                <a:gd name="T10" fmla="*/ 15 w 29"/>
                <a:gd name="T11" fmla="*/ 0 h 24"/>
                <a:gd name="T12" fmla="*/ 0 w 29"/>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9" h="24">
                  <a:moveTo>
                    <a:pt x="0" y="0"/>
                  </a:moveTo>
                  <a:lnTo>
                    <a:pt x="7" y="16"/>
                  </a:lnTo>
                  <a:lnTo>
                    <a:pt x="17" y="24"/>
                  </a:lnTo>
                  <a:lnTo>
                    <a:pt x="26" y="16"/>
                  </a:lnTo>
                  <a:lnTo>
                    <a:pt x="29" y="4"/>
                  </a:lnTo>
                  <a:lnTo>
                    <a:pt x="15"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52" name="Freeform 49"/>
            <p:cNvSpPr>
              <a:spLocks/>
            </p:cNvSpPr>
            <p:nvPr/>
          </p:nvSpPr>
          <p:spPr bwMode="auto">
            <a:xfrm>
              <a:off x="1858" y="3325"/>
              <a:ext cx="199" cy="187"/>
            </a:xfrm>
            <a:custGeom>
              <a:avLst/>
              <a:gdLst>
                <a:gd name="T0" fmla="*/ 57 w 199"/>
                <a:gd name="T1" fmla="*/ 187 h 187"/>
                <a:gd name="T2" fmla="*/ 26 w 199"/>
                <a:gd name="T3" fmla="*/ 181 h 187"/>
                <a:gd name="T4" fmla="*/ 5 w 199"/>
                <a:gd name="T5" fmla="*/ 166 h 187"/>
                <a:gd name="T6" fmla="*/ 0 w 199"/>
                <a:gd name="T7" fmla="*/ 150 h 187"/>
                <a:gd name="T8" fmla="*/ 11 w 199"/>
                <a:gd name="T9" fmla="*/ 136 h 187"/>
                <a:gd name="T10" fmla="*/ 39 w 199"/>
                <a:gd name="T11" fmla="*/ 134 h 187"/>
                <a:gd name="T12" fmla="*/ 53 w 199"/>
                <a:gd name="T13" fmla="*/ 133 h 187"/>
                <a:gd name="T14" fmla="*/ 53 w 199"/>
                <a:gd name="T15" fmla="*/ 124 h 187"/>
                <a:gd name="T16" fmla="*/ 37 w 199"/>
                <a:gd name="T17" fmla="*/ 111 h 187"/>
                <a:gd name="T18" fmla="*/ 21 w 199"/>
                <a:gd name="T19" fmla="*/ 90 h 187"/>
                <a:gd name="T20" fmla="*/ 16 w 199"/>
                <a:gd name="T21" fmla="*/ 74 h 187"/>
                <a:gd name="T22" fmla="*/ 26 w 199"/>
                <a:gd name="T23" fmla="*/ 61 h 187"/>
                <a:gd name="T24" fmla="*/ 44 w 199"/>
                <a:gd name="T25" fmla="*/ 57 h 187"/>
                <a:gd name="T26" fmla="*/ 67 w 199"/>
                <a:gd name="T27" fmla="*/ 65 h 187"/>
                <a:gd name="T28" fmla="*/ 105 w 199"/>
                <a:gd name="T29" fmla="*/ 86 h 187"/>
                <a:gd name="T30" fmla="*/ 118 w 199"/>
                <a:gd name="T31" fmla="*/ 90 h 187"/>
                <a:gd name="T32" fmla="*/ 105 w 199"/>
                <a:gd name="T33" fmla="*/ 54 h 187"/>
                <a:gd name="T34" fmla="*/ 99 w 199"/>
                <a:gd name="T35" fmla="*/ 29 h 187"/>
                <a:gd name="T36" fmla="*/ 105 w 199"/>
                <a:gd name="T37" fmla="*/ 8 h 187"/>
                <a:gd name="T38" fmla="*/ 118 w 199"/>
                <a:gd name="T39" fmla="*/ 0 h 187"/>
                <a:gd name="T40" fmla="*/ 134 w 199"/>
                <a:gd name="T41" fmla="*/ 0 h 187"/>
                <a:gd name="T42" fmla="*/ 160 w 199"/>
                <a:gd name="T43" fmla="*/ 20 h 187"/>
                <a:gd name="T44" fmla="*/ 187 w 199"/>
                <a:gd name="T45" fmla="*/ 51 h 187"/>
                <a:gd name="T46" fmla="*/ 199 w 199"/>
                <a:gd name="T47" fmla="*/ 77 h 187"/>
                <a:gd name="T48" fmla="*/ 189 w 199"/>
                <a:gd name="T49" fmla="*/ 96 h 187"/>
                <a:gd name="T50" fmla="*/ 175 w 199"/>
                <a:gd name="T51" fmla="*/ 96 h 187"/>
                <a:gd name="T52" fmla="*/ 165 w 199"/>
                <a:gd name="T53" fmla="*/ 83 h 187"/>
                <a:gd name="T54" fmla="*/ 165 w 199"/>
                <a:gd name="T55" fmla="*/ 66 h 187"/>
                <a:gd name="T56" fmla="*/ 150 w 199"/>
                <a:gd name="T57" fmla="*/ 41 h 187"/>
                <a:gd name="T58" fmla="*/ 134 w 199"/>
                <a:gd name="T59" fmla="*/ 28 h 187"/>
                <a:gd name="T60" fmla="*/ 125 w 199"/>
                <a:gd name="T61" fmla="*/ 36 h 187"/>
                <a:gd name="T62" fmla="*/ 132 w 199"/>
                <a:gd name="T63" fmla="*/ 71 h 187"/>
                <a:gd name="T64" fmla="*/ 145 w 199"/>
                <a:gd name="T65" fmla="*/ 99 h 187"/>
                <a:gd name="T66" fmla="*/ 142 w 199"/>
                <a:gd name="T67" fmla="*/ 121 h 187"/>
                <a:gd name="T68" fmla="*/ 132 w 199"/>
                <a:gd name="T69" fmla="*/ 133 h 187"/>
                <a:gd name="T70" fmla="*/ 114 w 199"/>
                <a:gd name="T71" fmla="*/ 115 h 187"/>
                <a:gd name="T72" fmla="*/ 71 w 199"/>
                <a:gd name="T73" fmla="*/ 96 h 187"/>
                <a:gd name="T74" fmla="*/ 46 w 199"/>
                <a:gd name="T75" fmla="*/ 88 h 187"/>
                <a:gd name="T76" fmla="*/ 46 w 199"/>
                <a:gd name="T77" fmla="*/ 99 h 187"/>
                <a:gd name="T78" fmla="*/ 74 w 199"/>
                <a:gd name="T79" fmla="*/ 115 h 187"/>
                <a:gd name="T80" fmla="*/ 99 w 199"/>
                <a:gd name="T81" fmla="*/ 124 h 187"/>
                <a:gd name="T82" fmla="*/ 99 w 199"/>
                <a:gd name="T83" fmla="*/ 143 h 187"/>
                <a:gd name="T84" fmla="*/ 94 w 199"/>
                <a:gd name="T85" fmla="*/ 155 h 187"/>
                <a:gd name="T86" fmla="*/ 79 w 199"/>
                <a:gd name="T87" fmla="*/ 158 h 187"/>
                <a:gd name="T88" fmla="*/ 53 w 199"/>
                <a:gd name="T89" fmla="*/ 154 h 187"/>
                <a:gd name="T90" fmla="*/ 35 w 199"/>
                <a:gd name="T91" fmla="*/ 153 h 187"/>
                <a:gd name="T92" fmla="*/ 30 w 199"/>
                <a:gd name="T93" fmla="*/ 161 h 187"/>
                <a:gd name="T94" fmla="*/ 42 w 199"/>
                <a:gd name="T95" fmla="*/ 168 h 187"/>
                <a:gd name="T96" fmla="*/ 60 w 199"/>
                <a:gd name="T97" fmla="*/ 171 h 187"/>
                <a:gd name="T98" fmla="*/ 57 w 199"/>
                <a:gd name="T99"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9" h="187">
                  <a:moveTo>
                    <a:pt x="57" y="187"/>
                  </a:moveTo>
                  <a:lnTo>
                    <a:pt x="26" y="181"/>
                  </a:lnTo>
                  <a:lnTo>
                    <a:pt x="5" y="166"/>
                  </a:lnTo>
                  <a:lnTo>
                    <a:pt x="0" y="150"/>
                  </a:lnTo>
                  <a:lnTo>
                    <a:pt x="11" y="136"/>
                  </a:lnTo>
                  <a:lnTo>
                    <a:pt x="39" y="134"/>
                  </a:lnTo>
                  <a:lnTo>
                    <a:pt x="53" y="133"/>
                  </a:lnTo>
                  <a:lnTo>
                    <a:pt x="53" y="124"/>
                  </a:lnTo>
                  <a:lnTo>
                    <a:pt x="37" y="111"/>
                  </a:lnTo>
                  <a:lnTo>
                    <a:pt x="21" y="90"/>
                  </a:lnTo>
                  <a:lnTo>
                    <a:pt x="16" y="74"/>
                  </a:lnTo>
                  <a:lnTo>
                    <a:pt x="26" y="61"/>
                  </a:lnTo>
                  <a:lnTo>
                    <a:pt x="44" y="57"/>
                  </a:lnTo>
                  <a:lnTo>
                    <a:pt x="67" y="65"/>
                  </a:lnTo>
                  <a:lnTo>
                    <a:pt x="105" y="86"/>
                  </a:lnTo>
                  <a:lnTo>
                    <a:pt x="118" y="90"/>
                  </a:lnTo>
                  <a:lnTo>
                    <a:pt x="105" y="54"/>
                  </a:lnTo>
                  <a:lnTo>
                    <a:pt x="99" y="29"/>
                  </a:lnTo>
                  <a:lnTo>
                    <a:pt x="105" y="8"/>
                  </a:lnTo>
                  <a:lnTo>
                    <a:pt x="118" y="0"/>
                  </a:lnTo>
                  <a:lnTo>
                    <a:pt x="134" y="0"/>
                  </a:lnTo>
                  <a:lnTo>
                    <a:pt x="160" y="20"/>
                  </a:lnTo>
                  <a:lnTo>
                    <a:pt x="187" y="51"/>
                  </a:lnTo>
                  <a:lnTo>
                    <a:pt x="199" y="77"/>
                  </a:lnTo>
                  <a:lnTo>
                    <a:pt x="189" y="96"/>
                  </a:lnTo>
                  <a:lnTo>
                    <a:pt x="175" y="96"/>
                  </a:lnTo>
                  <a:lnTo>
                    <a:pt x="165" y="83"/>
                  </a:lnTo>
                  <a:lnTo>
                    <a:pt x="165" y="66"/>
                  </a:lnTo>
                  <a:lnTo>
                    <a:pt x="150" y="41"/>
                  </a:lnTo>
                  <a:lnTo>
                    <a:pt x="134" y="28"/>
                  </a:lnTo>
                  <a:lnTo>
                    <a:pt x="125" y="36"/>
                  </a:lnTo>
                  <a:lnTo>
                    <a:pt x="132" y="71"/>
                  </a:lnTo>
                  <a:lnTo>
                    <a:pt x="145" y="99"/>
                  </a:lnTo>
                  <a:lnTo>
                    <a:pt x="142" y="121"/>
                  </a:lnTo>
                  <a:lnTo>
                    <a:pt x="132" y="133"/>
                  </a:lnTo>
                  <a:lnTo>
                    <a:pt x="114" y="115"/>
                  </a:lnTo>
                  <a:lnTo>
                    <a:pt x="71" y="96"/>
                  </a:lnTo>
                  <a:lnTo>
                    <a:pt x="46" y="88"/>
                  </a:lnTo>
                  <a:lnTo>
                    <a:pt x="46" y="99"/>
                  </a:lnTo>
                  <a:lnTo>
                    <a:pt x="74" y="115"/>
                  </a:lnTo>
                  <a:lnTo>
                    <a:pt x="99" y="124"/>
                  </a:lnTo>
                  <a:lnTo>
                    <a:pt x="99" y="143"/>
                  </a:lnTo>
                  <a:lnTo>
                    <a:pt x="94" y="155"/>
                  </a:lnTo>
                  <a:lnTo>
                    <a:pt x="79" y="158"/>
                  </a:lnTo>
                  <a:lnTo>
                    <a:pt x="53" y="154"/>
                  </a:lnTo>
                  <a:lnTo>
                    <a:pt x="35" y="153"/>
                  </a:lnTo>
                  <a:lnTo>
                    <a:pt x="30" y="161"/>
                  </a:lnTo>
                  <a:lnTo>
                    <a:pt x="42" y="168"/>
                  </a:lnTo>
                  <a:lnTo>
                    <a:pt x="60" y="171"/>
                  </a:lnTo>
                  <a:lnTo>
                    <a:pt x="57" y="18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53" name="Freeform 50"/>
            <p:cNvSpPr>
              <a:spLocks/>
            </p:cNvSpPr>
            <p:nvPr/>
          </p:nvSpPr>
          <p:spPr bwMode="auto">
            <a:xfrm>
              <a:off x="2067" y="3485"/>
              <a:ext cx="93" cy="69"/>
            </a:xfrm>
            <a:custGeom>
              <a:avLst/>
              <a:gdLst>
                <a:gd name="T0" fmla="*/ 37 w 93"/>
                <a:gd name="T1" fmla="*/ 69 h 69"/>
                <a:gd name="T2" fmla="*/ 11 w 93"/>
                <a:gd name="T3" fmla="*/ 58 h 69"/>
                <a:gd name="T4" fmla="*/ 0 w 93"/>
                <a:gd name="T5" fmla="*/ 41 h 69"/>
                <a:gd name="T6" fmla="*/ 9 w 93"/>
                <a:gd name="T7" fmla="*/ 14 h 69"/>
                <a:gd name="T8" fmla="*/ 18 w 93"/>
                <a:gd name="T9" fmla="*/ 2 h 69"/>
                <a:gd name="T10" fmla="*/ 32 w 93"/>
                <a:gd name="T11" fmla="*/ 0 h 69"/>
                <a:gd name="T12" fmla="*/ 55 w 93"/>
                <a:gd name="T13" fmla="*/ 6 h 69"/>
                <a:gd name="T14" fmla="*/ 73 w 93"/>
                <a:gd name="T15" fmla="*/ 22 h 69"/>
                <a:gd name="T16" fmla="*/ 93 w 93"/>
                <a:gd name="T17" fmla="*/ 37 h 69"/>
                <a:gd name="T18" fmla="*/ 89 w 93"/>
                <a:gd name="T19" fmla="*/ 53 h 69"/>
                <a:gd name="T20" fmla="*/ 81 w 93"/>
                <a:gd name="T21" fmla="*/ 61 h 69"/>
                <a:gd name="T22" fmla="*/ 68 w 93"/>
                <a:gd name="T23" fmla="*/ 46 h 69"/>
                <a:gd name="T24" fmla="*/ 45 w 93"/>
                <a:gd name="T25" fmla="*/ 31 h 69"/>
                <a:gd name="T26" fmla="*/ 35 w 93"/>
                <a:gd name="T27" fmla="*/ 35 h 69"/>
                <a:gd name="T28" fmla="*/ 35 w 93"/>
                <a:gd name="T29" fmla="*/ 50 h 69"/>
                <a:gd name="T30" fmla="*/ 45 w 93"/>
                <a:gd name="T31" fmla="*/ 61 h 69"/>
                <a:gd name="T32" fmla="*/ 37 w 93"/>
                <a:gd name="T33"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3" h="69">
                  <a:moveTo>
                    <a:pt x="37" y="69"/>
                  </a:moveTo>
                  <a:lnTo>
                    <a:pt x="11" y="58"/>
                  </a:lnTo>
                  <a:lnTo>
                    <a:pt x="0" y="41"/>
                  </a:lnTo>
                  <a:lnTo>
                    <a:pt x="9" y="14"/>
                  </a:lnTo>
                  <a:lnTo>
                    <a:pt x="18" y="2"/>
                  </a:lnTo>
                  <a:lnTo>
                    <a:pt x="32" y="0"/>
                  </a:lnTo>
                  <a:lnTo>
                    <a:pt x="55" y="6"/>
                  </a:lnTo>
                  <a:lnTo>
                    <a:pt x="73" y="22"/>
                  </a:lnTo>
                  <a:lnTo>
                    <a:pt x="93" y="37"/>
                  </a:lnTo>
                  <a:lnTo>
                    <a:pt x="89" y="53"/>
                  </a:lnTo>
                  <a:lnTo>
                    <a:pt x="81" y="61"/>
                  </a:lnTo>
                  <a:lnTo>
                    <a:pt x="68" y="46"/>
                  </a:lnTo>
                  <a:lnTo>
                    <a:pt x="45" y="31"/>
                  </a:lnTo>
                  <a:lnTo>
                    <a:pt x="35" y="35"/>
                  </a:lnTo>
                  <a:lnTo>
                    <a:pt x="35" y="50"/>
                  </a:lnTo>
                  <a:lnTo>
                    <a:pt x="45" y="61"/>
                  </a:lnTo>
                  <a:lnTo>
                    <a:pt x="37" y="6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54" name="Freeform 51"/>
            <p:cNvSpPr>
              <a:spLocks/>
            </p:cNvSpPr>
            <p:nvPr/>
          </p:nvSpPr>
          <p:spPr bwMode="auto">
            <a:xfrm>
              <a:off x="2173" y="3402"/>
              <a:ext cx="250" cy="234"/>
            </a:xfrm>
            <a:custGeom>
              <a:avLst/>
              <a:gdLst>
                <a:gd name="T0" fmla="*/ 16 w 250"/>
                <a:gd name="T1" fmla="*/ 141 h 234"/>
                <a:gd name="T2" fmla="*/ 6 w 250"/>
                <a:gd name="T3" fmla="*/ 108 h 234"/>
                <a:gd name="T4" fmla="*/ 0 w 250"/>
                <a:gd name="T5" fmla="*/ 63 h 234"/>
                <a:gd name="T6" fmla="*/ 6 w 250"/>
                <a:gd name="T7" fmla="*/ 34 h 234"/>
                <a:gd name="T8" fmla="*/ 20 w 250"/>
                <a:gd name="T9" fmla="*/ 28 h 234"/>
                <a:gd name="T10" fmla="*/ 37 w 250"/>
                <a:gd name="T11" fmla="*/ 33 h 234"/>
                <a:gd name="T12" fmla="*/ 57 w 250"/>
                <a:gd name="T13" fmla="*/ 53 h 234"/>
                <a:gd name="T14" fmla="*/ 72 w 250"/>
                <a:gd name="T15" fmla="*/ 79 h 234"/>
                <a:gd name="T16" fmla="*/ 85 w 250"/>
                <a:gd name="T17" fmla="*/ 51 h 234"/>
                <a:gd name="T18" fmla="*/ 106 w 250"/>
                <a:gd name="T19" fmla="*/ 15 h 234"/>
                <a:gd name="T20" fmla="*/ 126 w 250"/>
                <a:gd name="T21" fmla="*/ 0 h 234"/>
                <a:gd name="T22" fmla="*/ 146 w 250"/>
                <a:gd name="T23" fmla="*/ 2 h 234"/>
                <a:gd name="T24" fmla="*/ 153 w 250"/>
                <a:gd name="T25" fmla="*/ 18 h 234"/>
                <a:gd name="T26" fmla="*/ 158 w 250"/>
                <a:gd name="T27" fmla="*/ 51 h 234"/>
                <a:gd name="T28" fmla="*/ 150 w 250"/>
                <a:gd name="T29" fmla="*/ 94 h 234"/>
                <a:gd name="T30" fmla="*/ 173 w 250"/>
                <a:gd name="T31" fmla="*/ 87 h 234"/>
                <a:gd name="T32" fmla="*/ 190 w 250"/>
                <a:gd name="T33" fmla="*/ 83 h 234"/>
                <a:gd name="T34" fmla="*/ 206 w 250"/>
                <a:gd name="T35" fmla="*/ 91 h 234"/>
                <a:gd name="T36" fmla="*/ 212 w 250"/>
                <a:gd name="T37" fmla="*/ 105 h 234"/>
                <a:gd name="T38" fmla="*/ 207 w 250"/>
                <a:gd name="T39" fmla="*/ 124 h 234"/>
                <a:gd name="T40" fmla="*/ 197 w 250"/>
                <a:gd name="T41" fmla="*/ 149 h 234"/>
                <a:gd name="T42" fmla="*/ 207 w 250"/>
                <a:gd name="T43" fmla="*/ 159 h 234"/>
                <a:gd name="T44" fmla="*/ 234 w 250"/>
                <a:gd name="T45" fmla="*/ 164 h 234"/>
                <a:gd name="T46" fmla="*/ 250 w 250"/>
                <a:gd name="T47" fmla="*/ 183 h 234"/>
                <a:gd name="T48" fmla="*/ 250 w 250"/>
                <a:gd name="T49" fmla="*/ 206 h 234"/>
                <a:gd name="T50" fmla="*/ 235 w 250"/>
                <a:gd name="T51" fmla="*/ 225 h 234"/>
                <a:gd name="T52" fmla="*/ 220 w 250"/>
                <a:gd name="T53" fmla="*/ 234 h 234"/>
                <a:gd name="T54" fmla="*/ 206 w 250"/>
                <a:gd name="T55" fmla="*/ 216 h 234"/>
                <a:gd name="T56" fmla="*/ 221 w 250"/>
                <a:gd name="T57" fmla="*/ 203 h 234"/>
                <a:gd name="T58" fmla="*/ 225 w 250"/>
                <a:gd name="T59" fmla="*/ 183 h 234"/>
                <a:gd name="T60" fmla="*/ 213 w 250"/>
                <a:gd name="T61" fmla="*/ 175 h 234"/>
                <a:gd name="T62" fmla="*/ 191 w 250"/>
                <a:gd name="T63" fmla="*/ 172 h 234"/>
                <a:gd name="T64" fmla="*/ 175 w 250"/>
                <a:gd name="T65" fmla="*/ 162 h 234"/>
                <a:gd name="T66" fmla="*/ 170 w 250"/>
                <a:gd name="T67" fmla="*/ 149 h 234"/>
                <a:gd name="T68" fmla="*/ 185 w 250"/>
                <a:gd name="T69" fmla="*/ 130 h 234"/>
                <a:gd name="T70" fmla="*/ 187 w 250"/>
                <a:gd name="T71" fmla="*/ 106 h 234"/>
                <a:gd name="T72" fmla="*/ 170 w 250"/>
                <a:gd name="T73" fmla="*/ 110 h 234"/>
                <a:gd name="T74" fmla="*/ 161 w 250"/>
                <a:gd name="T75" fmla="*/ 127 h 234"/>
                <a:gd name="T76" fmla="*/ 142 w 250"/>
                <a:gd name="T77" fmla="*/ 140 h 234"/>
                <a:gd name="T78" fmla="*/ 129 w 250"/>
                <a:gd name="T79" fmla="*/ 135 h 234"/>
                <a:gd name="T80" fmla="*/ 121 w 250"/>
                <a:gd name="T81" fmla="*/ 112 h 234"/>
                <a:gd name="T82" fmla="*/ 132 w 250"/>
                <a:gd name="T83" fmla="*/ 73 h 234"/>
                <a:gd name="T84" fmla="*/ 132 w 250"/>
                <a:gd name="T85" fmla="*/ 42 h 234"/>
                <a:gd name="T86" fmla="*/ 123 w 250"/>
                <a:gd name="T87" fmla="*/ 33 h 234"/>
                <a:gd name="T88" fmla="*/ 113 w 250"/>
                <a:gd name="T89" fmla="*/ 56 h 234"/>
                <a:gd name="T90" fmla="*/ 98 w 250"/>
                <a:gd name="T91" fmla="*/ 89 h 234"/>
                <a:gd name="T92" fmla="*/ 86 w 250"/>
                <a:gd name="T93" fmla="*/ 124 h 234"/>
                <a:gd name="T94" fmla="*/ 69 w 250"/>
                <a:gd name="T95" fmla="*/ 123 h 234"/>
                <a:gd name="T96" fmla="*/ 50 w 250"/>
                <a:gd name="T97" fmla="*/ 89 h 234"/>
                <a:gd name="T98" fmla="*/ 35 w 250"/>
                <a:gd name="T99" fmla="*/ 63 h 234"/>
                <a:gd name="T100" fmla="*/ 22 w 250"/>
                <a:gd name="T101" fmla="*/ 63 h 234"/>
                <a:gd name="T102" fmla="*/ 28 w 250"/>
                <a:gd name="T103" fmla="*/ 93 h 234"/>
                <a:gd name="T104" fmla="*/ 37 w 250"/>
                <a:gd name="T105" fmla="*/ 124 h 234"/>
                <a:gd name="T106" fmla="*/ 34 w 250"/>
                <a:gd name="T107" fmla="*/ 144 h 234"/>
                <a:gd name="T108" fmla="*/ 16 w 250"/>
                <a:gd name="T109" fmla="*/ 14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0" h="234">
                  <a:moveTo>
                    <a:pt x="16" y="141"/>
                  </a:moveTo>
                  <a:lnTo>
                    <a:pt x="6" y="108"/>
                  </a:lnTo>
                  <a:lnTo>
                    <a:pt x="0" y="63"/>
                  </a:lnTo>
                  <a:lnTo>
                    <a:pt x="6" y="34"/>
                  </a:lnTo>
                  <a:lnTo>
                    <a:pt x="20" y="28"/>
                  </a:lnTo>
                  <a:lnTo>
                    <a:pt x="37" y="33"/>
                  </a:lnTo>
                  <a:lnTo>
                    <a:pt x="57" y="53"/>
                  </a:lnTo>
                  <a:lnTo>
                    <a:pt x="72" y="79"/>
                  </a:lnTo>
                  <a:lnTo>
                    <a:pt x="85" y="51"/>
                  </a:lnTo>
                  <a:lnTo>
                    <a:pt x="106" y="15"/>
                  </a:lnTo>
                  <a:lnTo>
                    <a:pt x="126" y="0"/>
                  </a:lnTo>
                  <a:lnTo>
                    <a:pt x="146" y="2"/>
                  </a:lnTo>
                  <a:lnTo>
                    <a:pt x="153" y="18"/>
                  </a:lnTo>
                  <a:lnTo>
                    <a:pt x="158" y="51"/>
                  </a:lnTo>
                  <a:lnTo>
                    <a:pt x="150" y="94"/>
                  </a:lnTo>
                  <a:lnTo>
                    <a:pt x="173" y="87"/>
                  </a:lnTo>
                  <a:lnTo>
                    <a:pt x="190" y="83"/>
                  </a:lnTo>
                  <a:lnTo>
                    <a:pt x="206" y="91"/>
                  </a:lnTo>
                  <a:lnTo>
                    <a:pt x="212" y="105"/>
                  </a:lnTo>
                  <a:lnTo>
                    <a:pt x="207" y="124"/>
                  </a:lnTo>
                  <a:lnTo>
                    <a:pt x="197" y="149"/>
                  </a:lnTo>
                  <a:lnTo>
                    <a:pt x="207" y="159"/>
                  </a:lnTo>
                  <a:lnTo>
                    <a:pt x="234" y="164"/>
                  </a:lnTo>
                  <a:lnTo>
                    <a:pt x="250" y="183"/>
                  </a:lnTo>
                  <a:lnTo>
                    <a:pt x="250" y="206"/>
                  </a:lnTo>
                  <a:lnTo>
                    <a:pt x="235" y="225"/>
                  </a:lnTo>
                  <a:lnTo>
                    <a:pt x="220" y="234"/>
                  </a:lnTo>
                  <a:lnTo>
                    <a:pt x="206" y="216"/>
                  </a:lnTo>
                  <a:lnTo>
                    <a:pt x="221" y="203"/>
                  </a:lnTo>
                  <a:lnTo>
                    <a:pt x="225" y="183"/>
                  </a:lnTo>
                  <a:lnTo>
                    <a:pt x="213" y="175"/>
                  </a:lnTo>
                  <a:lnTo>
                    <a:pt x="191" y="172"/>
                  </a:lnTo>
                  <a:lnTo>
                    <a:pt x="175" y="162"/>
                  </a:lnTo>
                  <a:lnTo>
                    <a:pt x="170" y="149"/>
                  </a:lnTo>
                  <a:lnTo>
                    <a:pt x="185" y="130"/>
                  </a:lnTo>
                  <a:lnTo>
                    <a:pt x="187" y="106"/>
                  </a:lnTo>
                  <a:lnTo>
                    <a:pt x="170" y="110"/>
                  </a:lnTo>
                  <a:lnTo>
                    <a:pt x="161" y="127"/>
                  </a:lnTo>
                  <a:lnTo>
                    <a:pt x="142" y="140"/>
                  </a:lnTo>
                  <a:lnTo>
                    <a:pt x="129" y="135"/>
                  </a:lnTo>
                  <a:lnTo>
                    <a:pt x="121" y="112"/>
                  </a:lnTo>
                  <a:lnTo>
                    <a:pt x="132" y="73"/>
                  </a:lnTo>
                  <a:lnTo>
                    <a:pt x="132" y="42"/>
                  </a:lnTo>
                  <a:lnTo>
                    <a:pt x="123" y="33"/>
                  </a:lnTo>
                  <a:lnTo>
                    <a:pt x="113" y="56"/>
                  </a:lnTo>
                  <a:lnTo>
                    <a:pt x="98" y="89"/>
                  </a:lnTo>
                  <a:lnTo>
                    <a:pt x="86" y="124"/>
                  </a:lnTo>
                  <a:lnTo>
                    <a:pt x="69" y="123"/>
                  </a:lnTo>
                  <a:lnTo>
                    <a:pt x="50" y="89"/>
                  </a:lnTo>
                  <a:lnTo>
                    <a:pt x="35" y="63"/>
                  </a:lnTo>
                  <a:lnTo>
                    <a:pt x="22" y="63"/>
                  </a:lnTo>
                  <a:lnTo>
                    <a:pt x="28" y="93"/>
                  </a:lnTo>
                  <a:lnTo>
                    <a:pt x="37" y="124"/>
                  </a:lnTo>
                  <a:lnTo>
                    <a:pt x="34" y="144"/>
                  </a:lnTo>
                  <a:lnTo>
                    <a:pt x="16" y="14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55" name="Freeform 52"/>
            <p:cNvSpPr>
              <a:spLocks/>
            </p:cNvSpPr>
            <p:nvPr/>
          </p:nvSpPr>
          <p:spPr bwMode="auto">
            <a:xfrm>
              <a:off x="2474" y="3371"/>
              <a:ext cx="79" cy="245"/>
            </a:xfrm>
            <a:custGeom>
              <a:avLst/>
              <a:gdLst>
                <a:gd name="T0" fmla="*/ 70 w 79"/>
                <a:gd name="T1" fmla="*/ 245 h 245"/>
                <a:gd name="T2" fmla="*/ 36 w 79"/>
                <a:gd name="T3" fmla="*/ 180 h 245"/>
                <a:gd name="T4" fmla="*/ 11 w 79"/>
                <a:gd name="T5" fmla="*/ 130 h 245"/>
                <a:gd name="T6" fmla="*/ 0 w 79"/>
                <a:gd name="T7" fmla="*/ 87 h 245"/>
                <a:gd name="T8" fmla="*/ 2 w 79"/>
                <a:gd name="T9" fmla="*/ 28 h 245"/>
                <a:gd name="T10" fmla="*/ 10 w 79"/>
                <a:gd name="T11" fmla="*/ 6 h 245"/>
                <a:gd name="T12" fmla="*/ 23 w 79"/>
                <a:gd name="T13" fmla="*/ 0 h 245"/>
                <a:gd name="T14" fmla="*/ 38 w 79"/>
                <a:gd name="T15" fmla="*/ 6 h 245"/>
                <a:gd name="T16" fmla="*/ 38 w 79"/>
                <a:gd name="T17" fmla="*/ 27 h 245"/>
                <a:gd name="T18" fmla="*/ 32 w 79"/>
                <a:gd name="T19" fmla="*/ 55 h 245"/>
                <a:gd name="T20" fmla="*/ 36 w 79"/>
                <a:gd name="T21" fmla="*/ 88 h 245"/>
                <a:gd name="T22" fmla="*/ 46 w 79"/>
                <a:gd name="T23" fmla="*/ 130 h 245"/>
                <a:gd name="T24" fmla="*/ 65 w 79"/>
                <a:gd name="T25" fmla="*/ 167 h 245"/>
                <a:gd name="T26" fmla="*/ 77 w 79"/>
                <a:gd name="T27" fmla="*/ 203 h 245"/>
                <a:gd name="T28" fmla="*/ 79 w 79"/>
                <a:gd name="T29" fmla="*/ 229 h 245"/>
                <a:gd name="T30" fmla="*/ 70 w 79"/>
                <a:gd name="T31" fmla="*/ 245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9" h="245">
                  <a:moveTo>
                    <a:pt x="70" y="245"/>
                  </a:moveTo>
                  <a:lnTo>
                    <a:pt x="36" y="180"/>
                  </a:lnTo>
                  <a:lnTo>
                    <a:pt x="11" y="130"/>
                  </a:lnTo>
                  <a:lnTo>
                    <a:pt x="0" y="87"/>
                  </a:lnTo>
                  <a:lnTo>
                    <a:pt x="2" y="28"/>
                  </a:lnTo>
                  <a:lnTo>
                    <a:pt x="10" y="6"/>
                  </a:lnTo>
                  <a:lnTo>
                    <a:pt x="23" y="0"/>
                  </a:lnTo>
                  <a:lnTo>
                    <a:pt x="38" y="6"/>
                  </a:lnTo>
                  <a:lnTo>
                    <a:pt x="38" y="27"/>
                  </a:lnTo>
                  <a:lnTo>
                    <a:pt x="32" y="55"/>
                  </a:lnTo>
                  <a:lnTo>
                    <a:pt x="36" y="88"/>
                  </a:lnTo>
                  <a:lnTo>
                    <a:pt x="46" y="130"/>
                  </a:lnTo>
                  <a:lnTo>
                    <a:pt x="65" y="167"/>
                  </a:lnTo>
                  <a:lnTo>
                    <a:pt x="77" y="203"/>
                  </a:lnTo>
                  <a:lnTo>
                    <a:pt x="79" y="229"/>
                  </a:lnTo>
                  <a:lnTo>
                    <a:pt x="70" y="24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56" name="Freeform 53"/>
            <p:cNvSpPr>
              <a:spLocks/>
            </p:cNvSpPr>
            <p:nvPr/>
          </p:nvSpPr>
          <p:spPr bwMode="auto">
            <a:xfrm>
              <a:off x="2792" y="2940"/>
              <a:ext cx="428" cy="600"/>
            </a:xfrm>
            <a:custGeom>
              <a:avLst/>
              <a:gdLst>
                <a:gd name="T0" fmla="*/ 3 w 428"/>
                <a:gd name="T1" fmla="*/ 37 h 600"/>
                <a:gd name="T2" fmla="*/ 16 w 428"/>
                <a:gd name="T3" fmla="*/ 28 h 600"/>
                <a:gd name="T4" fmla="*/ 55 w 428"/>
                <a:gd name="T5" fmla="*/ 11 h 600"/>
                <a:gd name="T6" fmla="*/ 76 w 428"/>
                <a:gd name="T7" fmla="*/ 0 h 600"/>
                <a:gd name="T8" fmla="*/ 97 w 428"/>
                <a:gd name="T9" fmla="*/ 0 h 600"/>
                <a:gd name="T10" fmla="*/ 109 w 428"/>
                <a:gd name="T11" fmla="*/ 21 h 600"/>
                <a:gd name="T12" fmla="*/ 114 w 428"/>
                <a:gd name="T13" fmla="*/ 74 h 600"/>
                <a:gd name="T14" fmla="*/ 126 w 428"/>
                <a:gd name="T15" fmla="*/ 183 h 600"/>
                <a:gd name="T16" fmla="*/ 133 w 428"/>
                <a:gd name="T17" fmla="*/ 282 h 600"/>
                <a:gd name="T18" fmla="*/ 146 w 428"/>
                <a:gd name="T19" fmla="*/ 365 h 600"/>
                <a:gd name="T20" fmla="*/ 159 w 428"/>
                <a:gd name="T21" fmla="*/ 403 h 600"/>
                <a:gd name="T22" fmla="*/ 191 w 428"/>
                <a:gd name="T23" fmla="*/ 434 h 600"/>
                <a:gd name="T24" fmla="*/ 248 w 428"/>
                <a:gd name="T25" fmla="*/ 479 h 600"/>
                <a:gd name="T26" fmla="*/ 308 w 428"/>
                <a:gd name="T27" fmla="*/ 519 h 600"/>
                <a:gd name="T28" fmla="*/ 370 w 428"/>
                <a:gd name="T29" fmla="*/ 545 h 600"/>
                <a:gd name="T30" fmla="*/ 415 w 428"/>
                <a:gd name="T31" fmla="*/ 567 h 600"/>
                <a:gd name="T32" fmla="*/ 428 w 428"/>
                <a:gd name="T33" fmla="*/ 586 h 600"/>
                <a:gd name="T34" fmla="*/ 420 w 428"/>
                <a:gd name="T35" fmla="*/ 600 h 600"/>
                <a:gd name="T36" fmla="*/ 389 w 428"/>
                <a:gd name="T37" fmla="*/ 589 h 600"/>
                <a:gd name="T38" fmla="*/ 340 w 428"/>
                <a:gd name="T39" fmla="*/ 574 h 600"/>
                <a:gd name="T40" fmla="*/ 268 w 428"/>
                <a:gd name="T41" fmla="*/ 551 h 600"/>
                <a:gd name="T42" fmla="*/ 203 w 428"/>
                <a:gd name="T43" fmla="*/ 519 h 600"/>
                <a:gd name="T44" fmla="*/ 165 w 428"/>
                <a:gd name="T45" fmla="*/ 494 h 600"/>
                <a:gd name="T46" fmla="*/ 127 w 428"/>
                <a:gd name="T47" fmla="*/ 453 h 600"/>
                <a:gd name="T48" fmla="*/ 109 w 428"/>
                <a:gd name="T49" fmla="*/ 408 h 600"/>
                <a:gd name="T50" fmla="*/ 102 w 428"/>
                <a:gd name="T51" fmla="*/ 341 h 600"/>
                <a:gd name="T52" fmla="*/ 97 w 428"/>
                <a:gd name="T53" fmla="*/ 181 h 600"/>
                <a:gd name="T54" fmla="*/ 71 w 428"/>
                <a:gd name="T55" fmla="*/ 38 h 600"/>
                <a:gd name="T56" fmla="*/ 44 w 428"/>
                <a:gd name="T57" fmla="*/ 53 h 600"/>
                <a:gd name="T58" fmla="*/ 9 w 428"/>
                <a:gd name="T59" fmla="*/ 59 h 600"/>
                <a:gd name="T60" fmla="*/ 0 w 428"/>
                <a:gd name="T61" fmla="*/ 52 h 600"/>
                <a:gd name="T62" fmla="*/ 3 w 428"/>
                <a:gd name="T63" fmla="*/ 37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8" h="600">
                  <a:moveTo>
                    <a:pt x="3" y="37"/>
                  </a:moveTo>
                  <a:lnTo>
                    <a:pt x="16" y="28"/>
                  </a:lnTo>
                  <a:lnTo>
                    <a:pt x="55" y="11"/>
                  </a:lnTo>
                  <a:lnTo>
                    <a:pt x="76" y="0"/>
                  </a:lnTo>
                  <a:lnTo>
                    <a:pt x="97" y="0"/>
                  </a:lnTo>
                  <a:lnTo>
                    <a:pt x="109" y="21"/>
                  </a:lnTo>
                  <a:lnTo>
                    <a:pt x="114" y="74"/>
                  </a:lnTo>
                  <a:lnTo>
                    <a:pt x="126" y="183"/>
                  </a:lnTo>
                  <a:lnTo>
                    <a:pt x="133" y="282"/>
                  </a:lnTo>
                  <a:lnTo>
                    <a:pt x="146" y="365"/>
                  </a:lnTo>
                  <a:lnTo>
                    <a:pt x="159" y="403"/>
                  </a:lnTo>
                  <a:lnTo>
                    <a:pt x="191" y="434"/>
                  </a:lnTo>
                  <a:lnTo>
                    <a:pt x="248" y="479"/>
                  </a:lnTo>
                  <a:lnTo>
                    <a:pt x="308" y="519"/>
                  </a:lnTo>
                  <a:lnTo>
                    <a:pt x="370" y="545"/>
                  </a:lnTo>
                  <a:lnTo>
                    <a:pt x="415" y="567"/>
                  </a:lnTo>
                  <a:lnTo>
                    <a:pt x="428" y="586"/>
                  </a:lnTo>
                  <a:lnTo>
                    <a:pt x="420" y="600"/>
                  </a:lnTo>
                  <a:lnTo>
                    <a:pt x="389" y="589"/>
                  </a:lnTo>
                  <a:lnTo>
                    <a:pt x="340" y="574"/>
                  </a:lnTo>
                  <a:lnTo>
                    <a:pt x="268" y="551"/>
                  </a:lnTo>
                  <a:lnTo>
                    <a:pt x="203" y="519"/>
                  </a:lnTo>
                  <a:lnTo>
                    <a:pt x="165" y="494"/>
                  </a:lnTo>
                  <a:lnTo>
                    <a:pt x="127" y="453"/>
                  </a:lnTo>
                  <a:lnTo>
                    <a:pt x="109" y="408"/>
                  </a:lnTo>
                  <a:lnTo>
                    <a:pt x="102" y="341"/>
                  </a:lnTo>
                  <a:lnTo>
                    <a:pt x="97" y="181"/>
                  </a:lnTo>
                  <a:lnTo>
                    <a:pt x="71" y="38"/>
                  </a:lnTo>
                  <a:lnTo>
                    <a:pt x="44" y="53"/>
                  </a:lnTo>
                  <a:lnTo>
                    <a:pt x="9" y="59"/>
                  </a:lnTo>
                  <a:lnTo>
                    <a:pt x="0" y="52"/>
                  </a:lnTo>
                  <a:lnTo>
                    <a:pt x="3" y="3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57" name="Freeform 54"/>
            <p:cNvSpPr>
              <a:spLocks/>
            </p:cNvSpPr>
            <p:nvPr/>
          </p:nvSpPr>
          <p:spPr bwMode="auto">
            <a:xfrm>
              <a:off x="3160" y="3433"/>
              <a:ext cx="29" cy="29"/>
            </a:xfrm>
            <a:custGeom>
              <a:avLst/>
              <a:gdLst>
                <a:gd name="T0" fmla="*/ 0 w 29"/>
                <a:gd name="T1" fmla="*/ 16 h 29"/>
                <a:gd name="T2" fmla="*/ 4 w 29"/>
                <a:gd name="T3" fmla="*/ 0 h 29"/>
                <a:gd name="T4" fmla="*/ 20 w 29"/>
                <a:gd name="T5" fmla="*/ 1 h 29"/>
                <a:gd name="T6" fmla="*/ 29 w 29"/>
                <a:gd name="T7" fmla="*/ 9 h 29"/>
                <a:gd name="T8" fmla="*/ 21 w 29"/>
                <a:gd name="T9" fmla="*/ 29 h 29"/>
                <a:gd name="T10" fmla="*/ 10 w 29"/>
                <a:gd name="T11" fmla="*/ 28 h 29"/>
                <a:gd name="T12" fmla="*/ 0 w 29"/>
                <a:gd name="T13" fmla="*/ 16 h 29"/>
              </a:gdLst>
              <a:ahLst/>
              <a:cxnLst>
                <a:cxn ang="0">
                  <a:pos x="T0" y="T1"/>
                </a:cxn>
                <a:cxn ang="0">
                  <a:pos x="T2" y="T3"/>
                </a:cxn>
                <a:cxn ang="0">
                  <a:pos x="T4" y="T5"/>
                </a:cxn>
                <a:cxn ang="0">
                  <a:pos x="T6" y="T7"/>
                </a:cxn>
                <a:cxn ang="0">
                  <a:pos x="T8" y="T9"/>
                </a:cxn>
                <a:cxn ang="0">
                  <a:pos x="T10" y="T11"/>
                </a:cxn>
                <a:cxn ang="0">
                  <a:pos x="T12" y="T13"/>
                </a:cxn>
              </a:cxnLst>
              <a:rect l="0" t="0" r="r" b="b"/>
              <a:pathLst>
                <a:path w="29" h="29">
                  <a:moveTo>
                    <a:pt x="0" y="16"/>
                  </a:moveTo>
                  <a:lnTo>
                    <a:pt x="4" y="0"/>
                  </a:lnTo>
                  <a:lnTo>
                    <a:pt x="20" y="1"/>
                  </a:lnTo>
                  <a:lnTo>
                    <a:pt x="29" y="9"/>
                  </a:lnTo>
                  <a:lnTo>
                    <a:pt x="21" y="29"/>
                  </a:lnTo>
                  <a:lnTo>
                    <a:pt x="10" y="28"/>
                  </a:lnTo>
                  <a:lnTo>
                    <a:pt x="0" y="1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58" name="Freeform 55"/>
            <p:cNvSpPr>
              <a:spLocks/>
            </p:cNvSpPr>
            <p:nvPr/>
          </p:nvSpPr>
          <p:spPr bwMode="auto">
            <a:xfrm>
              <a:off x="3218" y="3540"/>
              <a:ext cx="22" cy="27"/>
            </a:xfrm>
            <a:custGeom>
              <a:avLst/>
              <a:gdLst>
                <a:gd name="T0" fmla="*/ 12 w 22"/>
                <a:gd name="T1" fmla="*/ 0 h 27"/>
                <a:gd name="T2" fmla="*/ 0 w 22"/>
                <a:gd name="T3" fmla="*/ 11 h 27"/>
                <a:gd name="T4" fmla="*/ 5 w 22"/>
                <a:gd name="T5" fmla="*/ 23 h 27"/>
                <a:gd name="T6" fmla="*/ 13 w 22"/>
                <a:gd name="T7" fmla="*/ 27 h 27"/>
                <a:gd name="T8" fmla="*/ 22 w 22"/>
                <a:gd name="T9" fmla="*/ 24 h 27"/>
                <a:gd name="T10" fmla="*/ 22 w 22"/>
                <a:gd name="T11" fmla="*/ 6 h 27"/>
                <a:gd name="T12" fmla="*/ 12 w 22"/>
                <a:gd name="T13" fmla="*/ 0 h 27"/>
              </a:gdLst>
              <a:ahLst/>
              <a:cxnLst>
                <a:cxn ang="0">
                  <a:pos x="T0" y="T1"/>
                </a:cxn>
                <a:cxn ang="0">
                  <a:pos x="T2" y="T3"/>
                </a:cxn>
                <a:cxn ang="0">
                  <a:pos x="T4" y="T5"/>
                </a:cxn>
                <a:cxn ang="0">
                  <a:pos x="T6" y="T7"/>
                </a:cxn>
                <a:cxn ang="0">
                  <a:pos x="T8" y="T9"/>
                </a:cxn>
                <a:cxn ang="0">
                  <a:pos x="T10" y="T11"/>
                </a:cxn>
                <a:cxn ang="0">
                  <a:pos x="T12" y="T13"/>
                </a:cxn>
              </a:cxnLst>
              <a:rect l="0" t="0" r="r" b="b"/>
              <a:pathLst>
                <a:path w="22" h="27">
                  <a:moveTo>
                    <a:pt x="12" y="0"/>
                  </a:moveTo>
                  <a:lnTo>
                    <a:pt x="0" y="11"/>
                  </a:lnTo>
                  <a:lnTo>
                    <a:pt x="5" y="23"/>
                  </a:lnTo>
                  <a:lnTo>
                    <a:pt x="13" y="27"/>
                  </a:lnTo>
                  <a:lnTo>
                    <a:pt x="22" y="24"/>
                  </a:lnTo>
                  <a:lnTo>
                    <a:pt x="22" y="6"/>
                  </a:lnTo>
                  <a:lnTo>
                    <a:pt x="1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59" name="Freeform 56"/>
            <p:cNvSpPr>
              <a:spLocks/>
            </p:cNvSpPr>
            <p:nvPr/>
          </p:nvSpPr>
          <p:spPr bwMode="auto">
            <a:xfrm>
              <a:off x="2809" y="3551"/>
              <a:ext cx="35" cy="36"/>
            </a:xfrm>
            <a:custGeom>
              <a:avLst/>
              <a:gdLst>
                <a:gd name="T0" fmla="*/ 0 w 35"/>
                <a:gd name="T1" fmla="*/ 13 h 36"/>
                <a:gd name="T2" fmla="*/ 13 w 35"/>
                <a:gd name="T3" fmla="*/ 0 h 36"/>
                <a:gd name="T4" fmla="*/ 32 w 35"/>
                <a:gd name="T5" fmla="*/ 7 h 36"/>
                <a:gd name="T6" fmla="*/ 35 w 35"/>
                <a:gd name="T7" fmla="*/ 21 h 36"/>
                <a:gd name="T8" fmla="*/ 25 w 35"/>
                <a:gd name="T9" fmla="*/ 34 h 36"/>
                <a:gd name="T10" fmla="*/ 7 w 35"/>
                <a:gd name="T11" fmla="*/ 36 h 36"/>
                <a:gd name="T12" fmla="*/ 0 w 35"/>
                <a:gd name="T13" fmla="*/ 28 h 36"/>
                <a:gd name="T14" fmla="*/ 0 w 35"/>
                <a:gd name="T15" fmla="*/ 13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36">
                  <a:moveTo>
                    <a:pt x="0" y="13"/>
                  </a:moveTo>
                  <a:lnTo>
                    <a:pt x="13" y="0"/>
                  </a:lnTo>
                  <a:lnTo>
                    <a:pt x="32" y="7"/>
                  </a:lnTo>
                  <a:lnTo>
                    <a:pt x="35" y="21"/>
                  </a:lnTo>
                  <a:lnTo>
                    <a:pt x="25" y="34"/>
                  </a:lnTo>
                  <a:lnTo>
                    <a:pt x="7" y="36"/>
                  </a:lnTo>
                  <a:lnTo>
                    <a:pt x="0" y="28"/>
                  </a:lnTo>
                  <a:lnTo>
                    <a:pt x="0" y="1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60" name="Freeform 57"/>
            <p:cNvSpPr>
              <a:spLocks/>
            </p:cNvSpPr>
            <p:nvPr/>
          </p:nvSpPr>
          <p:spPr bwMode="auto">
            <a:xfrm>
              <a:off x="2906" y="3535"/>
              <a:ext cx="19" cy="16"/>
            </a:xfrm>
            <a:custGeom>
              <a:avLst/>
              <a:gdLst>
                <a:gd name="T0" fmla="*/ 0 w 19"/>
                <a:gd name="T1" fmla="*/ 0 h 16"/>
                <a:gd name="T2" fmla="*/ 6 w 19"/>
                <a:gd name="T3" fmla="*/ 13 h 16"/>
                <a:gd name="T4" fmla="*/ 17 w 19"/>
                <a:gd name="T5" fmla="*/ 16 h 16"/>
                <a:gd name="T6" fmla="*/ 19 w 19"/>
                <a:gd name="T7" fmla="*/ 8 h 16"/>
                <a:gd name="T8" fmla="*/ 11 w 19"/>
                <a:gd name="T9" fmla="*/ 2 h 16"/>
                <a:gd name="T10" fmla="*/ 0 w 19"/>
                <a:gd name="T11" fmla="*/ 0 h 16"/>
              </a:gdLst>
              <a:ahLst/>
              <a:cxnLst>
                <a:cxn ang="0">
                  <a:pos x="T0" y="T1"/>
                </a:cxn>
                <a:cxn ang="0">
                  <a:pos x="T2" y="T3"/>
                </a:cxn>
                <a:cxn ang="0">
                  <a:pos x="T4" y="T5"/>
                </a:cxn>
                <a:cxn ang="0">
                  <a:pos x="T6" y="T7"/>
                </a:cxn>
                <a:cxn ang="0">
                  <a:pos x="T8" y="T9"/>
                </a:cxn>
                <a:cxn ang="0">
                  <a:pos x="T10" y="T11"/>
                </a:cxn>
              </a:cxnLst>
              <a:rect l="0" t="0" r="r" b="b"/>
              <a:pathLst>
                <a:path w="19" h="16">
                  <a:moveTo>
                    <a:pt x="0" y="0"/>
                  </a:moveTo>
                  <a:lnTo>
                    <a:pt x="6" y="13"/>
                  </a:lnTo>
                  <a:lnTo>
                    <a:pt x="17" y="16"/>
                  </a:lnTo>
                  <a:lnTo>
                    <a:pt x="19" y="8"/>
                  </a:lnTo>
                  <a:lnTo>
                    <a:pt x="11"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61" name="Freeform 58"/>
            <p:cNvSpPr>
              <a:spLocks/>
            </p:cNvSpPr>
            <p:nvPr/>
          </p:nvSpPr>
          <p:spPr bwMode="auto">
            <a:xfrm>
              <a:off x="2551" y="3440"/>
              <a:ext cx="241" cy="116"/>
            </a:xfrm>
            <a:custGeom>
              <a:avLst/>
              <a:gdLst>
                <a:gd name="T0" fmla="*/ 0 w 241"/>
                <a:gd name="T1" fmla="*/ 61 h 116"/>
                <a:gd name="T2" fmla="*/ 30 w 241"/>
                <a:gd name="T3" fmla="*/ 25 h 116"/>
                <a:gd name="T4" fmla="*/ 51 w 241"/>
                <a:gd name="T5" fmla="*/ 1 h 116"/>
                <a:gd name="T6" fmla="*/ 69 w 241"/>
                <a:gd name="T7" fmla="*/ 0 h 116"/>
                <a:gd name="T8" fmla="*/ 82 w 241"/>
                <a:gd name="T9" fmla="*/ 12 h 116"/>
                <a:gd name="T10" fmla="*/ 85 w 241"/>
                <a:gd name="T11" fmla="*/ 28 h 116"/>
                <a:gd name="T12" fmla="*/ 88 w 241"/>
                <a:gd name="T13" fmla="*/ 56 h 116"/>
                <a:gd name="T14" fmla="*/ 115 w 241"/>
                <a:gd name="T15" fmla="*/ 28 h 116"/>
                <a:gd name="T16" fmla="*/ 146 w 241"/>
                <a:gd name="T17" fmla="*/ 6 h 116"/>
                <a:gd name="T18" fmla="*/ 165 w 241"/>
                <a:gd name="T19" fmla="*/ 2 h 116"/>
                <a:gd name="T20" fmla="*/ 178 w 241"/>
                <a:gd name="T21" fmla="*/ 6 h 116"/>
                <a:gd name="T22" fmla="*/ 183 w 241"/>
                <a:gd name="T23" fmla="*/ 23 h 116"/>
                <a:gd name="T24" fmla="*/ 171 w 241"/>
                <a:gd name="T25" fmla="*/ 56 h 116"/>
                <a:gd name="T26" fmla="*/ 184 w 241"/>
                <a:gd name="T27" fmla="*/ 46 h 116"/>
                <a:gd name="T28" fmla="*/ 204 w 241"/>
                <a:gd name="T29" fmla="*/ 40 h 116"/>
                <a:gd name="T30" fmla="*/ 229 w 241"/>
                <a:gd name="T31" fmla="*/ 46 h 116"/>
                <a:gd name="T32" fmla="*/ 241 w 241"/>
                <a:gd name="T33" fmla="*/ 61 h 116"/>
                <a:gd name="T34" fmla="*/ 241 w 241"/>
                <a:gd name="T35" fmla="*/ 76 h 116"/>
                <a:gd name="T36" fmla="*/ 228 w 241"/>
                <a:gd name="T37" fmla="*/ 102 h 116"/>
                <a:gd name="T38" fmla="*/ 204 w 241"/>
                <a:gd name="T39" fmla="*/ 116 h 116"/>
                <a:gd name="T40" fmla="*/ 186 w 241"/>
                <a:gd name="T41" fmla="*/ 103 h 116"/>
                <a:gd name="T42" fmla="*/ 202 w 241"/>
                <a:gd name="T43" fmla="*/ 85 h 116"/>
                <a:gd name="T44" fmla="*/ 220 w 241"/>
                <a:gd name="T45" fmla="*/ 74 h 116"/>
                <a:gd name="T46" fmla="*/ 210 w 241"/>
                <a:gd name="T47" fmla="*/ 61 h 116"/>
                <a:gd name="T48" fmla="*/ 191 w 241"/>
                <a:gd name="T49" fmla="*/ 68 h 116"/>
                <a:gd name="T50" fmla="*/ 176 w 241"/>
                <a:gd name="T51" fmla="*/ 80 h 116"/>
                <a:gd name="T52" fmla="*/ 148 w 241"/>
                <a:gd name="T53" fmla="*/ 95 h 116"/>
                <a:gd name="T54" fmla="*/ 128 w 241"/>
                <a:gd name="T55" fmla="*/ 82 h 116"/>
                <a:gd name="T56" fmla="*/ 136 w 241"/>
                <a:gd name="T57" fmla="*/ 61 h 116"/>
                <a:gd name="T58" fmla="*/ 146 w 241"/>
                <a:gd name="T59" fmla="*/ 51 h 116"/>
                <a:gd name="T60" fmla="*/ 151 w 241"/>
                <a:gd name="T61" fmla="*/ 35 h 116"/>
                <a:gd name="T62" fmla="*/ 143 w 241"/>
                <a:gd name="T63" fmla="*/ 30 h 116"/>
                <a:gd name="T64" fmla="*/ 126 w 241"/>
                <a:gd name="T65" fmla="*/ 47 h 116"/>
                <a:gd name="T66" fmla="*/ 100 w 241"/>
                <a:gd name="T67" fmla="*/ 72 h 116"/>
                <a:gd name="T68" fmla="*/ 79 w 241"/>
                <a:gd name="T69" fmla="*/ 95 h 116"/>
                <a:gd name="T70" fmla="*/ 61 w 241"/>
                <a:gd name="T71" fmla="*/ 80 h 116"/>
                <a:gd name="T72" fmla="*/ 67 w 241"/>
                <a:gd name="T73" fmla="*/ 47 h 116"/>
                <a:gd name="T74" fmla="*/ 61 w 241"/>
                <a:gd name="T75" fmla="*/ 28 h 116"/>
                <a:gd name="T76" fmla="*/ 50 w 241"/>
                <a:gd name="T77" fmla="*/ 40 h 116"/>
                <a:gd name="T78" fmla="*/ 34 w 241"/>
                <a:gd name="T79" fmla="*/ 63 h 116"/>
                <a:gd name="T80" fmla="*/ 25 w 241"/>
                <a:gd name="T81" fmla="*/ 76 h 116"/>
                <a:gd name="T82" fmla="*/ 9 w 241"/>
                <a:gd name="T83" fmla="*/ 76 h 116"/>
                <a:gd name="T84" fmla="*/ 0 w 241"/>
                <a:gd name="T85" fmla="*/ 6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41" h="116">
                  <a:moveTo>
                    <a:pt x="0" y="61"/>
                  </a:moveTo>
                  <a:lnTo>
                    <a:pt x="30" y="25"/>
                  </a:lnTo>
                  <a:lnTo>
                    <a:pt x="51" y="1"/>
                  </a:lnTo>
                  <a:lnTo>
                    <a:pt x="69" y="0"/>
                  </a:lnTo>
                  <a:lnTo>
                    <a:pt x="82" y="12"/>
                  </a:lnTo>
                  <a:lnTo>
                    <a:pt x="85" y="28"/>
                  </a:lnTo>
                  <a:lnTo>
                    <a:pt x="88" y="56"/>
                  </a:lnTo>
                  <a:lnTo>
                    <a:pt x="115" y="28"/>
                  </a:lnTo>
                  <a:lnTo>
                    <a:pt x="146" y="6"/>
                  </a:lnTo>
                  <a:lnTo>
                    <a:pt x="165" y="2"/>
                  </a:lnTo>
                  <a:lnTo>
                    <a:pt x="178" y="6"/>
                  </a:lnTo>
                  <a:lnTo>
                    <a:pt x="183" y="23"/>
                  </a:lnTo>
                  <a:lnTo>
                    <a:pt x="171" y="56"/>
                  </a:lnTo>
                  <a:lnTo>
                    <a:pt x="184" y="46"/>
                  </a:lnTo>
                  <a:lnTo>
                    <a:pt x="204" y="40"/>
                  </a:lnTo>
                  <a:lnTo>
                    <a:pt x="229" y="46"/>
                  </a:lnTo>
                  <a:lnTo>
                    <a:pt x="241" y="61"/>
                  </a:lnTo>
                  <a:lnTo>
                    <a:pt x="241" y="76"/>
                  </a:lnTo>
                  <a:lnTo>
                    <a:pt x="228" y="102"/>
                  </a:lnTo>
                  <a:lnTo>
                    <a:pt x="204" y="116"/>
                  </a:lnTo>
                  <a:lnTo>
                    <a:pt x="186" y="103"/>
                  </a:lnTo>
                  <a:lnTo>
                    <a:pt x="202" y="85"/>
                  </a:lnTo>
                  <a:lnTo>
                    <a:pt x="220" y="74"/>
                  </a:lnTo>
                  <a:lnTo>
                    <a:pt x="210" y="61"/>
                  </a:lnTo>
                  <a:lnTo>
                    <a:pt x="191" y="68"/>
                  </a:lnTo>
                  <a:lnTo>
                    <a:pt x="176" y="80"/>
                  </a:lnTo>
                  <a:lnTo>
                    <a:pt x="148" y="95"/>
                  </a:lnTo>
                  <a:lnTo>
                    <a:pt x="128" y="82"/>
                  </a:lnTo>
                  <a:lnTo>
                    <a:pt x="136" y="61"/>
                  </a:lnTo>
                  <a:lnTo>
                    <a:pt x="146" y="51"/>
                  </a:lnTo>
                  <a:lnTo>
                    <a:pt x="151" y="35"/>
                  </a:lnTo>
                  <a:lnTo>
                    <a:pt x="143" y="30"/>
                  </a:lnTo>
                  <a:lnTo>
                    <a:pt x="126" y="47"/>
                  </a:lnTo>
                  <a:lnTo>
                    <a:pt x="100" y="72"/>
                  </a:lnTo>
                  <a:lnTo>
                    <a:pt x="79" y="95"/>
                  </a:lnTo>
                  <a:lnTo>
                    <a:pt x="61" y="80"/>
                  </a:lnTo>
                  <a:lnTo>
                    <a:pt x="67" y="47"/>
                  </a:lnTo>
                  <a:lnTo>
                    <a:pt x="61" y="28"/>
                  </a:lnTo>
                  <a:lnTo>
                    <a:pt x="50" y="40"/>
                  </a:lnTo>
                  <a:lnTo>
                    <a:pt x="34" y="63"/>
                  </a:lnTo>
                  <a:lnTo>
                    <a:pt x="25" y="76"/>
                  </a:lnTo>
                  <a:lnTo>
                    <a:pt x="9" y="76"/>
                  </a:lnTo>
                  <a:lnTo>
                    <a:pt x="0" y="6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62" name="Freeform 59"/>
            <p:cNvSpPr>
              <a:spLocks/>
            </p:cNvSpPr>
            <p:nvPr/>
          </p:nvSpPr>
          <p:spPr bwMode="auto">
            <a:xfrm>
              <a:off x="2961" y="3254"/>
              <a:ext cx="214" cy="182"/>
            </a:xfrm>
            <a:custGeom>
              <a:avLst/>
              <a:gdLst>
                <a:gd name="T0" fmla="*/ 0 w 214"/>
                <a:gd name="T1" fmla="*/ 75 h 182"/>
                <a:gd name="T2" fmla="*/ 3 w 214"/>
                <a:gd name="T3" fmla="*/ 52 h 182"/>
                <a:gd name="T4" fmla="*/ 18 w 214"/>
                <a:gd name="T5" fmla="*/ 24 h 182"/>
                <a:gd name="T6" fmla="*/ 34 w 214"/>
                <a:gd name="T7" fmla="*/ 3 h 182"/>
                <a:gd name="T8" fmla="*/ 51 w 214"/>
                <a:gd name="T9" fmla="*/ 0 h 182"/>
                <a:gd name="T10" fmla="*/ 70 w 214"/>
                <a:gd name="T11" fmla="*/ 9 h 182"/>
                <a:gd name="T12" fmla="*/ 70 w 214"/>
                <a:gd name="T13" fmla="*/ 26 h 182"/>
                <a:gd name="T14" fmla="*/ 67 w 214"/>
                <a:gd name="T15" fmla="*/ 92 h 182"/>
                <a:gd name="T16" fmla="*/ 90 w 214"/>
                <a:gd name="T17" fmla="*/ 73 h 182"/>
                <a:gd name="T18" fmla="*/ 120 w 214"/>
                <a:gd name="T19" fmla="*/ 51 h 182"/>
                <a:gd name="T20" fmla="*/ 147 w 214"/>
                <a:gd name="T21" fmla="*/ 42 h 182"/>
                <a:gd name="T22" fmla="*/ 164 w 214"/>
                <a:gd name="T23" fmla="*/ 45 h 182"/>
                <a:gd name="T24" fmla="*/ 173 w 214"/>
                <a:gd name="T25" fmla="*/ 56 h 182"/>
                <a:gd name="T26" fmla="*/ 164 w 214"/>
                <a:gd name="T27" fmla="*/ 82 h 182"/>
                <a:gd name="T28" fmla="*/ 145 w 214"/>
                <a:gd name="T29" fmla="*/ 107 h 182"/>
                <a:gd name="T30" fmla="*/ 178 w 214"/>
                <a:gd name="T31" fmla="*/ 103 h 182"/>
                <a:gd name="T32" fmla="*/ 202 w 214"/>
                <a:gd name="T33" fmla="*/ 107 h 182"/>
                <a:gd name="T34" fmla="*/ 214 w 214"/>
                <a:gd name="T35" fmla="*/ 120 h 182"/>
                <a:gd name="T36" fmla="*/ 212 w 214"/>
                <a:gd name="T37" fmla="*/ 137 h 182"/>
                <a:gd name="T38" fmla="*/ 194 w 214"/>
                <a:gd name="T39" fmla="*/ 157 h 182"/>
                <a:gd name="T40" fmla="*/ 173 w 214"/>
                <a:gd name="T41" fmla="*/ 182 h 182"/>
                <a:gd name="T42" fmla="*/ 157 w 214"/>
                <a:gd name="T43" fmla="*/ 176 h 182"/>
                <a:gd name="T44" fmla="*/ 174 w 214"/>
                <a:gd name="T45" fmla="*/ 150 h 182"/>
                <a:gd name="T46" fmla="*/ 188 w 214"/>
                <a:gd name="T47" fmla="*/ 136 h 182"/>
                <a:gd name="T48" fmla="*/ 185 w 214"/>
                <a:gd name="T49" fmla="*/ 123 h 182"/>
                <a:gd name="T50" fmla="*/ 167 w 214"/>
                <a:gd name="T51" fmla="*/ 125 h 182"/>
                <a:gd name="T52" fmla="*/ 132 w 214"/>
                <a:gd name="T53" fmla="*/ 140 h 182"/>
                <a:gd name="T54" fmla="*/ 109 w 214"/>
                <a:gd name="T55" fmla="*/ 144 h 182"/>
                <a:gd name="T56" fmla="*/ 92 w 214"/>
                <a:gd name="T57" fmla="*/ 130 h 182"/>
                <a:gd name="T58" fmla="*/ 117 w 214"/>
                <a:gd name="T59" fmla="*/ 97 h 182"/>
                <a:gd name="T60" fmla="*/ 144 w 214"/>
                <a:gd name="T61" fmla="*/ 71 h 182"/>
                <a:gd name="T62" fmla="*/ 129 w 214"/>
                <a:gd name="T63" fmla="*/ 71 h 182"/>
                <a:gd name="T64" fmla="*/ 90 w 214"/>
                <a:gd name="T65" fmla="*/ 104 h 182"/>
                <a:gd name="T66" fmla="*/ 74 w 214"/>
                <a:gd name="T67" fmla="*/ 118 h 182"/>
                <a:gd name="T68" fmla="*/ 58 w 214"/>
                <a:gd name="T69" fmla="*/ 118 h 182"/>
                <a:gd name="T70" fmla="*/ 46 w 214"/>
                <a:gd name="T71" fmla="*/ 107 h 182"/>
                <a:gd name="T72" fmla="*/ 49 w 214"/>
                <a:gd name="T73" fmla="*/ 60 h 182"/>
                <a:gd name="T74" fmla="*/ 51 w 214"/>
                <a:gd name="T75" fmla="*/ 27 h 182"/>
                <a:gd name="T76" fmla="*/ 39 w 214"/>
                <a:gd name="T77" fmla="*/ 30 h 182"/>
                <a:gd name="T78" fmla="*/ 24 w 214"/>
                <a:gd name="T79" fmla="*/ 59 h 182"/>
                <a:gd name="T80" fmla="*/ 15 w 214"/>
                <a:gd name="T81" fmla="*/ 83 h 182"/>
                <a:gd name="T82" fmla="*/ 8 w 214"/>
                <a:gd name="T83" fmla="*/ 86 h 182"/>
                <a:gd name="T84" fmla="*/ 0 w 214"/>
                <a:gd name="T85" fmla="*/ 75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4" h="182">
                  <a:moveTo>
                    <a:pt x="0" y="75"/>
                  </a:moveTo>
                  <a:lnTo>
                    <a:pt x="3" y="52"/>
                  </a:lnTo>
                  <a:lnTo>
                    <a:pt x="18" y="24"/>
                  </a:lnTo>
                  <a:lnTo>
                    <a:pt x="34" y="3"/>
                  </a:lnTo>
                  <a:lnTo>
                    <a:pt x="51" y="0"/>
                  </a:lnTo>
                  <a:lnTo>
                    <a:pt x="70" y="9"/>
                  </a:lnTo>
                  <a:lnTo>
                    <a:pt x="70" y="26"/>
                  </a:lnTo>
                  <a:lnTo>
                    <a:pt x="67" y="92"/>
                  </a:lnTo>
                  <a:lnTo>
                    <a:pt x="90" y="73"/>
                  </a:lnTo>
                  <a:lnTo>
                    <a:pt x="120" y="51"/>
                  </a:lnTo>
                  <a:lnTo>
                    <a:pt x="147" y="42"/>
                  </a:lnTo>
                  <a:lnTo>
                    <a:pt x="164" y="45"/>
                  </a:lnTo>
                  <a:lnTo>
                    <a:pt x="173" y="56"/>
                  </a:lnTo>
                  <a:lnTo>
                    <a:pt x="164" y="82"/>
                  </a:lnTo>
                  <a:lnTo>
                    <a:pt x="145" y="107"/>
                  </a:lnTo>
                  <a:lnTo>
                    <a:pt x="178" y="103"/>
                  </a:lnTo>
                  <a:lnTo>
                    <a:pt x="202" y="107"/>
                  </a:lnTo>
                  <a:lnTo>
                    <a:pt x="214" y="120"/>
                  </a:lnTo>
                  <a:lnTo>
                    <a:pt x="212" y="137"/>
                  </a:lnTo>
                  <a:lnTo>
                    <a:pt x="194" y="157"/>
                  </a:lnTo>
                  <a:lnTo>
                    <a:pt x="173" y="182"/>
                  </a:lnTo>
                  <a:lnTo>
                    <a:pt x="157" y="176"/>
                  </a:lnTo>
                  <a:lnTo>
                    <a:pt x="174" y="150"/>
                  </a:lnTo>
                  <a:lnTo>
                    <a:pt x="188" y="136"/>
                  </a:lnTo>
                  <a:lnTo>
                    <a:pt x="185" y="123"/>
                  </a:lnTo>
                  <a:lnTo>
                    <a:pt x="167" y="125"/>
                  </a:lnTo>
                  <a:lnTo>
                    <a:pt x="132" y="140"/>
                  </a:lnTo>
                  <a:lnTo>
                    <a:pt x="109" y="144"/>
                  </a:lnTo>
                  <a:lnTo>
                    <a:pt x="92" y="130"/>
                  </a:lnTo>
                  <a:lnTo>
                    <a:pt x="117" y="97"/>
                  </a:lnTo>
                  <a:lnTo>
                    <a:pt x="144" y="71"/>
                  </a:lnTo>
                  <a:lnTo>
                    <a:pt x="129" y="71"/>
                  </a:lnTo>
                  <a:lnTo>
                    <a:pt x="90" y="104"/>
                  </a:lnTo>
                  <a:lnTo>
                    <a:pt x="74" y="118"/>
                  </a:lnTo>
                  <a:lnTo>
                    <a:pt x="58" y="118"/>
                  </a:lnTo>
                  <a:lnTo>
                    <a:pt x="46" y="107"/>
                  </a:lnTo>
                  <a:lnTo>
                    <a:pt x="49" y="60"/>
                  </a:lnTo>
                  <a:lnTo>
                    <a:pt x="51" y="27"/>
                  </a:lnTo>
                  <a:lnTo>
                    <a:pt x="39" y="30"/>
                  </a:lnTo>
                  <a:lnTo>
                    <a:pt x="24" y="59"/>
                  </a:lnTo>
                  <a:lnTo>
                    <a:pt x="15" y="83"/>
                  </a:lnTo>
                  <a:lnTo>
                    <a:pt x="8" y="86"/>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63" name="Freeform 60"/>
            <p:cNvSpPr>
              <a:spLocks/>
            </p:cNvSpPr>
            <p:nvPr/>
          </p:nvSpPr>
          <p:spPr bwMode="auto">
            <a:xfrm>
              <a:off x="2666" y="1303"/>
              <a:ext cx="131" cy="170"/>
            </a:xfrm>
            <a:custGeom>
              <a:avLst/>
              <a:gdLst>
                <a:gd name="T0" fmla="*/ 131 w 131"/>
                <a:gd name="T1" fmla="*/ 85 h 170"/>
                <a:gd name="T2" fmla="*/ 130 w 131"/>
                <a:gd name="T3" fmla="*/ 75 h 170"/>
                <a:gd name="T4" fmla="*/ 128 w 131"/>
                <a:gd name="T5" fmla="*/ 65 h 170"/>
                <a:gd name="T6" fmla="*/ 127 w 131"/>
                <a:gd name="T7" fmla="*/ 56 h 170"/>
                <a:gd name="T8" fmla="*/ 124 w 131"/>
                <a:gd name="T9" fmla="*/ 47 h 170"/>
                <a:gd name="T10" fmla="*/ 120 w 131"/>
                <a:gd name="T11" fmla="*/ 39 h 170"/>
                <a:gd name="T12" fmla="*/ 116 w 131"/>
                <a:gd name="T13" fmla="*/ 31 h 170"/>
                <a:gd name="T14" fmla="*/ 111 w 131"/>
                <a:gd name="T15" fmla="*/ 24 h 170"/>
                <a:gd name="T16" fmla="*/ 105 w 131"/>
                <a:gd name="T17" fmla="*/ 18 h 170"/>
                <a:gd name="T18" fmla="*/ 99 w 131"/>
                <a:gd name="T19" fmla="*/ 12 h 170"/>
                <a:gd name="T20" fmla="*/ 92 w 131"/>
                <a:gd name="T21" fmla="*/ 8 h 170"/>
                <a:gd name="T22" fmla="*/ 86 w 131"/>
                <a:gd name="T23" fmla="*/ 4 h 170"/>
                <a:gd name="T24" fmla="*/ 78 w 131"/>
                <a:gd name="T25" fmla="*/ 2 h 170"/>
                <a:gd name="T26" fmla="*/ 71 w 131"/>
                <a:gd name="T27" fmla="*/ 1 h 170"/>
                <a:gd name="T28" fmla="*/ 63 w 131"/>
                <a:gd name="T29" fmla="*/ 0 h 170"/>
                <a:gd name="T30" fmla="*/ 56 w 131"/>
                <a:gd name="T31" fmla="*/ 1 h 170"/>
                <a:gd name="T32" fmla="*/ 49 w 131"/>
                <a:gd name="T33" fmla="*/ 3 h 170"/>
                <a:gd name="T34" fmla="*/ 42 w 131"/>
                <a:gd name="T35" fmla="*/ 5 h 170"/>
                <a:gd name="T36" fmla="*/ 35 w 131"/>
                <a:gd name="T37" fmla="*/ 10 h 170"/>
                <a:gd name="T38" fmla="*/ 28 w 131"/>
                <a:gd name="T39" fmla="*/ 15 h 170"/>
                <a:gd name="T40" fmla="*/ 23 w 131"/>
                <a:gd name="T41" fmla="*/ 21 h 170"/>
                <a:gd name="T42" fmla="*/ 18 w 131"/>
                <a:gd name="T43" fmla="*/ 27 h 170"/>
                <a:gd name="T44" fmla="*/ 13 w 131"/>
                <a:gd name="T45" fmla="*/ 36 h 170"/>
                <a:gd name="T46" fmla="*/ 9 w 131"/>
                <a:gd name="T47" fmla="*/ 44 h 170"/>
                <a:gd name="T48" fmla="*/ 6 w 131"/>
                <a:gd name="T49" fmla="*/ 53 h 170"/>
                <a:gd name="T50" fmla="*/ 3 w 131"/>
                <a:gd name="T51" fmla="*/ 62 h 170"/>
                <a:gd name="T52" fmla="*/ 2 w 131"/>
                <a:gd name="T53" fmla="*/ 71 h 170"/>
                <a:gd name="T54" fmla="*/ 0 w 131"/>
                <a:gd name="T55" fmla="*/ 81 h 170"/>
                <a:gd name="T56" fmla="*/ 1 w 131"/>
                <a:gd name="T57" fmla="*/ 90 h 170"/>
                <a:gd name="T58" fmla="*/ 2 w 131"/>
                <a:gd name="T59" fmla="*/ 101 h 170"/>
                <a:gd name="T60" fmla="*/ 4 w 131"/>
                <a:gd name="T61" fmla="*/ 109 h 170"/>
                <a:gd name="T62" fmla="*/ 6 w 131"/>
                <a:gd name="T63" fmla="*/ 118 h 170"/>
                <a:gd name="T64" fmla="*/ 10 w 131"/>
                <a:gd name="T65" fmla="*/ 128 h 170"/>
                <a:gd name="T66" fmla="*/ 14 w 131"/>
                <a:gd name="T67" fmla="*/ 136 h 170"/>
                <a:gd name="T68" fmla="*/ 19 w 131"/>
                <a:gd name="T69" fmla="*/ 143 h 170"/>
                <a:gd name="T70" fmla="*/ 24 w 131"/>
                <a:gd name="T71" fmla="*/ 150 h 170"/>
                <a:gd name="T72" fmla="*/ 30 w 131"/>
                <a:gd name="T73" fmla="*/ 156 h 170"/>
                <a:gd name="T74" fmla="*/ 36 w 131"/>
                <a:gd name="T75" fmla="*/ 161 h 170"/>
                <a:gd name="T76" fmla="*/ 43 w 131"/>
                <a:gd name="T77" fmla="*/ 166 h 170"/>
                <a:gd name="T78" fmla="*/ 51 w 131"/>
                <a:gd name="T79" fmla="*/ 167 h 170"/>
                <a:gd name="T80" fmla="*/ 58 w 131"/>
                <a:gd name="T81" fmla="*/ 169 h 170"/>
                <a:gd name="T82" fmla="*/ 65 w 131"/>
                <a:gd name="T83" fmla="*/ 170 h 170"/>
                <a:gd name="T84" fmla="*/ 72 w 131"/>
                <a:gd name="T85" fmla="*/ 169 h 170"/>
                <a:gd name="T86" fmla="*/ 80 w 131"/>
                <a:gd name="T87" fmla="*/ 168 h 170"/>
                <a:gd name="T88" fmla="*/ 87 w 131"/>
                <a:gd name="T89" fmla="*/ 166 h 170"/>
                <a:gd name="T90" fmla="*/ 93 w 131"/>
                <a:gd name="T91" fmla="*/ 161 h 170"/>
                <a:gd name="T92" fmla="*/ 100 w 131"/>
                <a:gd name="T93" fmla="*/ 157 h 170"/>
                <a:gd name="T94" fmla="*/ 107 w 131"/>
                <a:gd name="T95" fmla="*/ 151 h 170"/>
                <a:gd name="T96" fmla="*/ 112 w 131"/>
                <a:gd name="T97" fmla="*/ 145 h 170"/>
                <a:gd name="T98" fmla="*/ 117 w 131"/>
                <a:gd name="T99" fmla="*/ 137 h 170"/>
                <a:gd name="T100" fmla="*/ 121 w 131"/>
                <a:gd name="T101" fmla="*/ 128 h 170"/>
                <a:gd name="T102" fmla="*/ 124 w 131"/>
                <a:gd name="T103" fmla="*/ 121 h 170"/>
                <a:gd name="T104" fmla="*/ 127 w 131"/>
                <a:gd name="T105" fmla="*/ 111 h 170"/>
                <a:gd name="T106" fmla="*/ 129 w 131"/>
                <a:gd name="T107" fmla="*/ 102 h 170"/>
                <a:gd name="T108" fmla="*/ 131 w 131"/>
                <a:gd name="T109" fmla="*/ 92 h 170"/>
                <a:gd name="T110" fmla="*/ 131 w 131"/>
                <a:gd name="T111" fmla="*/ 85 h 170"/>
                <a:gd name="T112" fmla="*/ 131 w 131"/>
                <a:gd name="T113" fmla="*/ 8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1" h="170">
                  <a:moveTo>
                    <a:pt x="131" y="85"/>
                  </a:moveTo>
                  <a:lnTo>
                    <a:pt x="130" y="75"/>
                  </a:lnTo>
                  <a:lnTo>
                    <a:pt x="128" y="65"/>
                  </a:lnTo>
                  <a:lnTo>
                    <a:pt x="127" y="56"/>
                  </a:lnTo>
                  <a:lnTo>
                    <a:pt x="124" y="47"/>
                  </a:lnTo>
                  <a:lnTo>
                    <a:pt x="120" y="39"/>
                  </a:lnTo>
                  <a:lnTo>
                    <a:pt x="116" y="31"/>
                  </a:lnTo>
                  <a:lnTo>
                    <a:pt x="111" y="24"/>
                  </a:lnTo>
                  <a:lnTo>
                    <a:pt x="105" y="18"/>
                  </a:lnTo>
                  <a:lnTo>
                    <a:pt x="99" y="12"/>
                  </a:lnTo>
                  <a:lnTo>
                    <a:pt x="92" y="8"/>
                  </a:lnTo>
                  <a:lnTo>
                    <a:pt x="86" y="4"/>
                  </a:lnTo>
                  <a:lnTo>
                    <a:pt x="78" y="2"/>
                  </a:lnTo>
                  <a:lnTo>
                    <a:pt x="71" y="1"/>
                  </a:lnTo>
                  <a:lnTo>
                    <a:pt x="63" y="0"/>
                  </a:lnTo>
                  <a:lnTo>
                    <a:pt x="56" y="1"/>
                  </a:lnTo>
                  <a:lnTo>
                    <a:pt x="49" y="3"/>
                  </a:lnTo>
                  <a:lnTo>
                    <a:pt x="42" y="5"/>
                  </a:lnTo>
                  <a:lnTo>
                    <a:pt x="35" y="10"/>
                  </a:lnTo>
                  <a:lnTo>
                    <a:pt x="28" y="15"/>
                  </a:lnTo>
                  <a:lnTo>
                    <a:pt x="23" y="21"/>
                  </a:lnTo>
                  <a:lnTo>
                    <a:pt x="18" y="27"/>
                  </a:lnTo>
                  <a:lnTo>
                    <a:pt x="13" y="36"/>
                  </a:lnTo>
                  <a:lnTo>
                    <a:pt x="9" y="44"/>
                  </a:lnTo>
                  <a:lnTo>
                    <a:pt x="6" y="53"/>
                  </a:lnTo>
                  <a:lnTo>
                    <a:pt x="3" y="62"/>
                  </a:lnTo>
                  <a:lnTo>
                    <a:pt x="2" y="71"/>
                  </a:lnTo>
                  <a:lnTo>
                    <a:pt x="0" y="81"/>
                  </a:lnTo>
                  <a:lnTo>
                    <a:pt x="1" y="90"/>
                  </a:lnTo>
                  <a:lnTo>
                    <a:pt x="2" y="101"/>
                  </a:lnTo>
                  <a:lnTo>
                    <a:pt x="4" y="109"/>
                  </a:lnTo>
                  <a:lnTo>
                    <a:pt x="6" y="118"/>
                  </a:lnTo>
                  <a:lnTo>
                    <a:pt x="10" y="128"/>
                  </a:lnTo>
                  <a:lnTo>
                    <a:pt x="14" y="136"/>
                  </a:lnTo>
                  <a:lnTo>
                    <a:pt x="19" y="143"/>
                  </a:lnTo>
                  <a:lnTo>
                    <a:pt x="24" y="150"/>
                  </a:lnTo>
                  <a:lnTo>
                    <a:pt x="30" y="156"/>
                  </a:lnTo>
                  <a:lnTo>
                    <a:pt x="36" y="161"/>
                  </a:lnTo>
                  <a:lnTo>
                    <a:pt x="43" y="166"/>
                  </a:lnTo>
                  <a:lnTo>
                    <a:pt x="51" y="167"/>
                  </a:lnTo>
                  <a:lnTo>
                    <a:pt x="58" y="169"/>
                  </a:lnTo>
                  <a:lnTo>
                    <a:pt x="65" y="170"/>
                  </a:lnTo>
                  <a:lnTo>
                    <a:pt x="72" y="169"/>
                  </a:lnTo>
                  <a:lnTo>
                    <a:pt x="80" y="168"/>
                  </a:lnTo>
                  <a:lnTo>
                    <a:pt x="87" y="166"/>
                  </a:lnTo>
                  <a:lnTo>
                    <a:pt x="93" y="161"/>
                  </a:lnTo>
                  <a:lnTo>
                    <a:pt x="100" y="157"/>
                  </a:lnTo>
                  <a:lnTo>
                    <a:pt x="107" y="151"/>
                  </a:lnTo>
                  <a:lnTo>
                    <a:pt x="112" y="145"/>
                  </a:lnTo>
                  <a:lnTo>
                    <a:pt x="117" y="137"/>
                  </a:lnTo>
                  <a:lnTo>
                    <a:pt x="121" y="128"/>
                  </a:lnTo>
                  <a:lnTo>
                    <a:pt x="124" y="121"/>
                  </a:lnTo>
                  <a:lnTo>
                    <a:pt x="127" y="111"/>
                  </a:lnTo>
                  <a:lnTo>
                    <a:pt x="129" y="102"/>
                  </a:lnTo>
                  <a:lnTo>
                    <a:pt x="131" y="92"/>
                  </a:lnTo>
                  <a:lnTo>
                    <a:pt x="131" y="85"/>
                  </a:lnTo>
                  <a:lnTo>
                    <a:pt x="131" y="8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sp>
          <p:nvSpPr>
            <p:cNvPr id="64" name="Freeform 61"/>
            <p:cNvSpPr>
              <a:spLocks/>
            </p:cNvSpPr>
            <p:nvPr/>
          </p:nvSpPr>
          <p:spPr bwMode="auto">
            <a:xfrm>
              <a:off x="2604" y="822"/>
              <a:ext cx="267" cy="440"/>
            </a:xfrm>
            <a:custGeom>
              <a:avLst/>
              <a:gdLst>
                <a:gd name="T0" fmla="*/ 190 w 267"/>
                <a:gd name="T1" fmla="*/ 347 h 440"/>
                <a:gd name="T2" fmla="*/ 182 w 267"/>
                <a:gd name="T3" fmla="*/ 363 h 440"/>
                <a:gd name="T4" fmla="*/ 176 w 267"/>
                <a:gd name="T5" fmla="*/ 383 h 440"/>
                <a:gd name="T6" fmla="*/ 174 w 267"/>
                <a:gd name="T7" fmla="*/ 404 h 440"/>
                <a:gd name="T8" fmla="*/ 174 w 267"/>
                <a:gd name="T9" fmla="*/ 406 h 440"/>
                <a:gd name="T10" fmla="*/ 82 w 267"/>
                <a:gd name="T11" fmla="*/ 440 h 440"/>
                <a:gd name="T12" fmla="*/ 82 w 267"/>
                <a:gd name="T13" fmla="*/ 356 h 440"/>
                <a:gd name="T14" fmla="*/ 82 w 267"/>
                <a:gd name="T15" fmla="*/ 342 h 440"/>
                <a:gd name="T16" fmla="*/ 85 w 267"/>
                <a:gd name="T17" fmla="*/ 318 h 440"/>
                <a:gd name="T18" fmla="*/ 91 w 267"/>
                <a:gd name="T19" fmla="*/ 293 h 440"/>
                <a:gd name="T20" fmla="*/ 100 w 267"/>
                <a:gd name="T21" fmla="*/ 273 h 440"/>
                <a:gd name="T22" fmla="*/ 111 w 267"/>
                <a:gd name="T23" fmla="*/ 258 h 440"/>
                <a:gd name="T24" fmla="*/ 161 w 267"/>
                <a:gd name="T25" fmla="*/ 209 h 440"/>
                <a:gd name="T26" fmla="*/ 166 w 267"/>
                <a:gd name="T27" fmla="*/ 205 h 440"/>
                <a:gd name="T28" fmla="*/ 173 w 267"/>
                <a:gd name="T29" fmla="*/ 194 h 440"/>
                <a:gd name="T30" fmla="*/ 176 w 267"/>
                <a:gd name="T31" fmla="*/ 181 h 440"/>
                <a:gd name="T32" fmla="*/ 177 w 267"/>
                <a:gd name="T33" fmla="*/ 167 h 440"/>
                <a:gd name="T34" fmla="*/ 174 w 267"/>
                <a:gd name="T35" fmla="*/ 153 h 440"/>
                <a:gd name="T36" fmla="*/ 167 w 267"/>
                <a:gd name="T37" fmla="*/ 140 h 440"/>
                <a:gd name="T38" fmla="*/ 159 w 267"/>
                <a:gd name="T39" fmla="*/ 131 h 440"/>
                <a:gd name="T40" fmla="*/ 148 w 267"/>
                <a:gd name="T41" fmla="*/ 126 h 440"/>
                <a:gd name="T42" fmla="*/ 137 w 267"/>
                <a:gd name="T43" fmla="*/ 124 h 440"/>
                <a:gd name="T44" fmla="*/ 126 w 267"/>
                <a:gd name="T45" fmla="*/ 127 h 440"/>
                <a:gd name="T46" fmla="*/ 116 w 267"/>
                <a:gd name="T47" fmla="*/ 135 h 440"/>
                <a:gd name="T48" fmla="*/ 108 w 267"/>
                <a:gd name="T49" fmla="*/ 145 h 440"/>
                <a:gd name="T50" fmla="*/ 103 w 267"/>
                <a:gd name="T51" fmla="*/ 157 h 440"/>
                <a:gd name="T52" fmla="*/ 101 w 267"/>
                <a:gd name="T53" fmla="*/ 171 h 440"/>
                <a:gd name="T54" fmla="*/ 103 w 267"/>
                <a:gd name="T55" fmla="*/ 185 h 440"/>
                <a:gd name="T56" fmla="*/ 106 w 267"/>
                <a:gd name="T57" fmla="*/ 195 h 440"/>
                <a:gd name="T58" fmla="*/ 14 w 267"/>
                <a:gd name="T59" fmla="*/ 262 h 440"/>
                <a:gd name="T60" fmla="*/ 10 w 267"/>
                <a:gd name="T61" fmla="*/ 249 h 440"/>
                <a:gd name="T62" fmla="*/ 4 w 267"/>
                <a:gd name="T63" fmla="*/ 222 h 440"/>
                <a:gd name="T64" fmla="*/ 0 w 267"/>
                <a:gd name="T65" fmla="*/ 194 h 440"/>
                <a:gd name="T66" fmla="*/ 1 w 267"/>
                <a:gd name="T67" fmla="*/ 165 h 440"/>
                <a:gd name="T68" fmla="*/ 4 w 267"/>
                <a:gd name="T69" fmla="*/ 136 h 440"/>
                <a:gd name="T70" fmla="*/ 11 w 267"/>
                <a:gd name="T71" fmla="*/ 109 h 440"/>
                <a:gd name="T72" fmla="*/ 21 w 267"/>
                <a:gd name="T73" fmla="*/ 84 h 440"/>
                <a:gd name="T74" fmla="*/ 34 w 267"/>
                <a:gd name="T75" fmla="*/ 61 h 440"/>
                <a:gd name="T76" fmla="*/ 49 w 267"/>
                <a:gd name="T77" fmla="*/ 41 h 440"/>
                <a:gd name="T78" fmla="*/ 67 w 267"/>
                <a:gd name="T79" fmla="*/ 25 h 440"/>
                <a:gd name="T80" fmla="*/ 86 w 267"/>
                <a:gd name="T81" fmla="*/ 11 h 440"/>
                <a:gd name="T82" fmla="*/ 107 w 267"/>
                <a:gd name="T83" fmla="*/ 4 h 440"/>
                <a:gd name="T84" fmla="*/ 128 w 267"/>
                <a:gd name="T85" fmla="*/ 0 h 440"/>
                <a:gd name="T86" fmla="*/ 149 w 267"/>
                <a:gd name="T87" fmla="*/ 1 h 440"/>
                <a:gd name="T88" fmla="*/ 170 w 267"/>
                <a:gd name="T89" fmla="*/ 7 h 440"/>
                <a:gd name="T90" fmla="*/ 190 w 267"/>
                <a:gd name="T91" fmla="*/ 16 h 440"/>
                <a:gd name="T92" fmla="*/ 209 w 267"/>
                <a:gd name="T93" fmla="*/ 32 h 440"/>
                <a:gd name="T94" fmla="*/ 226 w 267"/>
                <a:gd name="T95" fmla="*/ 49 h 440"/>
                <a:gd name="T96" fmla="*/ 240 w 267"/>
                <a:gd name="T97" fmla="*/ 71 h 440"/>
                <a:gd name="T98" fmla="*/ 252 w 267"/>
                <a:gd name="T99" fmla="*/ 94 h 440"/>
                <a:gd name="T100" fmla="*/ 260 w 267"/>
                <a:gd name="T101" fmla="*/ 120 h 440"/>
                <a:gd name="T102" fmla="*/ 265 w 267"/>
                <a:gd name="T103" fmla="*/ 148 h 440"/>
                <a:gd name="T104" fmla="*/ 267 w 267"/>
                <a:gd name="T105" fmla="*/ 177 h 440"/>
                <a:gd name="T106" fmla="*/ 266 w 267"/>
                <a:gd name="T107" fmla="*/ 207 h 440"/>
                <a:gd name="T108" fmla="*/ 262 w 267"/>
                <a:gd name="T109" fmla="*/ 235 h 440"/>
                <a:gd name="T110" fmla="*/ 254 w 267"/>
                <a:gd name="T111" fmla="*/ 262 h 440"/>
                <a:gd name="T112" fmla="*/ 247 w 267"/>
                <a:gd name="T113" fmla="*/ 276 h 440"/>
                <a:gd name="T114" fmla="*/ 234 w 267"/>
                <a:gd name="T115" fmla="*/ 300 h 440"/>
                <a:gd name="T116" fmla="*/ 219 w 267"/>
                <a:gd name="T117" fmla="*/ 319 h 440"/>
                <a:gd name="T118" fmla="*/ 195 w 267"/>
                <a:gd name="T119" fmla="*/ 34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7" h="440">
                  <a:moveTo>
                    <a:pt x="195" y="342"/>
                  </a:moveTo>
                  <a:lnTo>
                    <a:pt x="190" y="347"/>
                  </a:lnTo>
                  <a:lnTo>
                    <a:pt x="185" y="355"/>
                  </a:lnTo>
                  <a:lnTo>
                    <a:pt x="182" y="363"/>
                  </a:lnTo>
                  <a:lnTo>
                    <a:pt x="178" y="373"/>
                  </a:lnTo>
                  <a:lnTo>
                    <a:pt x="176" y="383"/>
                  </a:lnTo>
                  <a:lnTo>
                    <a:pt x="174" y="393"/>
                  </a:lnTo>
                  <a:lnTo>
                    <a:pt x="174" y="404"/>
                  </a:lnTo>
                  <a:lnTo>
                    <a:pt x="174" y="406"/>
                  </a:lnTo>
                  <a:lnTo>
                    <a:pt x="174" y="406"/>
                  </a:lnTo>
                  <a:lnTo>
                    <a:pt x="174" y="440"/>
                  </a:lnTo>
                  <a:lnTo>
                    <a:pt x="82" y="440"/>
                  </a:lnTo>
                  <a:lnTo>
                    <a:pt x="82" y="356"/>
                  </a:lnTo>
                  <a:lnTo>
                    <a:pt x="82" y="356"/>
                  </a:lnTo>
                  <a:lnTo>
                    <a:pt x="82" y="356"/>
                  </a:lnTo>
                  <a:lnTo>
                    <a:pt x="82" y="342"/>
                  </a:lnTo>
                  <a:lnTo>
                    <a:pt x="82" y="329"/>
                  </a:lnTo>
                  <a:lnTo>
                    <a:pt x="85" y="318"/>
                  </a:lnTo>
                  <a:lnTo>
                    <a:pt x="88" y="304"/>
                  </a:lnTo>
                  <a:lnTo>
                    <a:pt x="91" y="293"/>
                  </a:lnTo>
                  <a:lnTo>
                    <a:pt x="95" y="283"/>
                  </a:lnTo>
                  <a:lnTo>
                    <a:pt x="100" y="273"/>
                  </a:lnTo>
                  <a:lnTo>
                    <a:pt x="105" y="265"/>
                  </a:lnTo>
                  <a:lnTo>
                    <a:pt x="111" y="258"/>
                  </a:lnTo>
                  <a:lnTo>
                    <a:pt x="118" y="252"/>
                  </a:lnTo>
                  <a:lnTo>
                    <a:pt x="161" y="209"/>
                  </a:lnTo>
                  <a:lnTo>
                    <a:pt x="161" y="209"/>
                  </a:lnTo>
                  <a:lnTo>
                    <a:pt x="166" y="205"/>
                  </a:lnTo>
                  <a:lnTo>
                    <a:pt x="169" y="199"/>
                  </a:lnTo>
                  <a:lnTo>
                    <a:pt x="173" y="194"/>
                  </a:lnTo>
                  <a:lnTo>
                    <a:pt x="175" y="187"/>
                  </a:lnTo>
                  <a:lnTo>
                    <a:pt x="176" y="181"/>
                  </a:lnTo>
                  <a:lnTo>
                    <a:pt x="177" y="174"/>
                  </a:lnTo>
                  <a:lnTo>
                    <a:pt x="177" y="167"/>
                  </a:lnTo>
                  <a:lnTo>
                    <a:pt x="176" y="160"/>
                  </a:lnTo>
                  <a:lnTo>
                    <a:pt x="174" y="153"/>
                  </a:lnTo>
                  <a:lnTo>
                    <a:pt x="171" y="147"/>
                  </a:lnTo>
                  <a:lnTo>
                    <a:pt x="167" y="140"/>
                  </a:lnTo>
                  <a:lnTo>
                    <a:pt x="163" y="135"/>
                  </a:lnTo>
                  <a:lnTo>
                    <a:pt x="159" y="131"/>
                  </a:lnTo>
                  <a:lnTo>
                    <a:pt x="154" y="129"/>
                  </a:lnTo>
                  <a:lnTo>
                    <a:pt x="148" y="126"/>
                  </a:lnTo>
                  <a:lnTo>
                    <a:pt x="143" y="124"/>
                  </a:lnTo>
                  <a:lnTo>
                    <a:pt x="137" y="124"/>
                  </a:lnTo>
                  <a:lnTo>
                    <a:pt x="131" y="125"/>
                  </a:lnTo>
                  <a:lnTo>
                    <a:pt x="126" y="127"/>
                  </a:lnTo>
                  <a:lnTo>
                    <a:pt x="121" y="130"/>
                  </a:lnTo>
                  <a:lnTo>
                    <a:pt x="116" y="135"/>
                  </a:lnTo>
                  <a:lnTo>
                    <a:pt x="112" y="139"/>
                  </a:lnTo>
                  <a:lnTo>
                    <a:pt x="108" y="145"/>
                  </a:lnTo>
                  <a:lnTo>
                    <a:pt x="105" y="150"/>
                  </a:lnTo>
                  <a:lnTo>
                    <a:pt x="103" y="157"/>
                  </a:lnTo>
                  <a:lnTo>
                    <a:pt x="102" y="164"/>
                  </a:lnTo>
                  <a:lnTo>
                    <a:pt x="101" y="171"/>
                  </a:lnTo>
                  <a:lnTo>
                    <a:pt x="102" y="178"/>
                  </a:lnTo>
                  <a:lnTo>
                    <a:pt x="103" y="185"/>
                  </a:lnTo>
                  <a:lnTo>
                    <a:pt x="105" y="191"/>
                  </a:lnTo>
                  <a:lnTo>
                    <a:pt x="106" y="195"/>
                  </a:lnTo>
                  <a:lnTo>
                    <a:pt x="106" y="196"/>
                  </a:lnTo>
                  <a:lnTo>
                    <a:pt x="14" y="262"/>
                  </a:lnTo>
                  <a:lnTo>
                    <a:pt x="14" y="262"/>
                  </a:lnTo>
                  <a:lnTo>
                    <a:pt x="10" y="249"/>
                  </a:lnTo>
                  <a:lnTo>
                    <a:pt x="7" y="237"/>
                  </a:lnTo>
                  <a:lnTo>
                    <a:pt x="4" y="222"/>
                  </a:lnTo>
                  <a:lnTo>
                    <a:pt x="2" y="208"/>
                  </a:lnTo>
                  <a:lnTo>
                    <a:pt x="0" y="194"/>
                  </a:lnTo>
                  <a:lnTo>
                    <a:pt x="0" y="179"/>
                  </a:lnTo>
                  <a:lnTo>
                    <a:pt x="1" y="165"/>
                  </a:lnTo>
                  <a:lnTo>
                    <a:pt x="2" y="150"/>
                  </a:lnTo>
                  <a:lnTo>
                    <a:pt x="4" y="136"/>
                  </a:lnTo>
                  <a:lnTo>
                    <a:pt x="7" y="122"/>
                  </a:lnTo>
                  <a:lnTo>
                    <a:pt x="11" y="109"/>
                  </a:lnTo>
                  <a:lnTo>
                    <a:pt x="16" y="97"/>
                  </a:lnTo>
                  <a:lnTo>
                    <a:pt x="21" y="84"/>
                  </a:lnTo>
                  <a:lnTo>
                    <a:pt x="27" y="73"/>
                  </a:lnTo>
                  <a:lnTo>
                    <a:pt x="34" y="61"/>
                  </a:lnTo>
                  <a:lnTo>
                    <a:pt x="41" y="50"/>
                  </a:lnTo>
                  <a:lnTo>
                    <a:pt x="49" y="41"/>
                  </a:lnTo>
                  <a:lnTo>
                    <a:pt x="57" y="32"/>
                  </a:lnTo>
                  <a:lnTo>
                    <a:pt x="67" y="25"/>
                  </a:lnTo>
                  <a:lnTo>
                    <a:pt x="76" y="17"/>
                  </a:lnTo>
                  <a:lnTo>
                    <a:pt x="86" y="11"/>
                  </a:lnTo>
                  <a:lnTo>
                    <a:pt x="96" y="7"/>
                  </a:lnTo>
                  <a:lnTo>
                    <a:pt x="107" y="4"/>
                  </a:lnTo>
                  <a:lnTo>
                    <a:pt x="117" y="1"/>
                  </a:lnTo>
                  <a:lnTo>
                    <a:pt x="128" y="0"/>
                  </a:lnTo>
                  <a:lnTo>
                    <a:pt x="139" y="0"/>
                  </a:lnTo>
                  <a:lnTo>
                    <a:pt x="149" y="1"/>
                  </a:lnTo>
                  <a:lnTo>
                    <a:pt x="160" y="4"/>
                  </a:lnTo>
                  <a:lnTo>
                    <a:pt x="170" y="7"/>
                  </a:lnTo>
                  <a:lnTo>
                    <a:pt x="180" y="11"/>
                  </a:lnTo>
                  <a:lnTo>
                    <a:pt x="190" y="16"/>
                  </a:lnTo>
                  <a:lnTo>
                    <a:pt x="200" y="23"/>
                  </a:lnTo>
                  <a:lnTo>
                    <a:pt x="209" y="32"/>
                  </a:lnTo>
                  <a:lnTo>
                    <a:pt x="217" y="40"/>
                  </a:lnTo>
                  <a:lnTo>
                    <a:pt x="226" y="49"/>
                  </a:lnTo>
                  <a:lnTo>
                    <a:pt x="233" y="60"/>
                  </a:lnTo>
                  <a:lnTo>
                    <a:pt x="240" y="71"/>
                  </a:lnTo>
                  <a:lnTo>
                    <a:pt x="246" y="82"/>
                  </a:lnTo>
                  <a:lnTo>
                    <a:pt x="252" y="94"/>
                  </a:lnTo>
                  <a:lnTo>
                    <a:pt x="256" y="107"/>
                  </a:lnTo>
                  <a:lnTo>
                    <a:pt x="260" y="120"/>
                  </a:lnTo>
                  <a:lnTo>
                    <a:pt x="263" y="135"/>
                  </a:lnTo>
                  <a:lnTo>
                    <a:pt x="265" y="148"/>
                  </a:lnTo>
                  <a:lnTo>
                    <a:pt x="267" y="163"/>
                  </a:lnTo>
                  <a:lnTo>
                    <a:pt x="267" y="177"/>
                  </a:lnTo>
                  <a:lnTo>
                    <a:pt x="267" y="192"/>
                  </a:lnTo>
                  <a:lnTo>
                    <a:pt x="266" y="207"/>
                  </a:lnTo>
                  <a:lnTo>
                    <a:pt x="265" y="221"/>
                  </a:lnTo>
                  <a:lnTo>
                    <a:pt x="262" y="235"/>
                  </a:lnTo>
                  <a:lnTo>
                    <a:pt x="258" y="248"/>
                  </a:lnTo>
                  <a:lnTo>
                    <a:pt x="254" y="262"/>
                  </a:lnTo>
                  <a:lnTo>
                    <a:pt x="251" y="267"/>
                  </a:lnTo>
                  <a:lnTo>
                    <a:pt x="247" y="276"/>
                  </a:lnTo>
                  <a:lnTo>
                    <a:pt x="243" y="287"/>
                  </a:lnTo>
                  <a:lnTo>
                    <a:pt x="234" y="300"/>
                  </a:lnTo>
                  <a:lnTo>
                    <a:pt x="227" y="310"/>
                  </a:lnTo>
                  <a:lnTo>
                    <a:pt x="219" y="319"/>
                  </a:lnTo>
                  <a:lnTo>
                    <a:pt x="211" y="326"/>
                  </a:lnTo>
                  <a:lnTo>
                    <a:pt x="195" y="3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en-US" sz="1050" b="1">
                <a:solidFill>
                  <a:srgbClr val="000000"/>
                </a:solidFill>
                <a:latin typeface="Arial"/>
                <a:ea typeface=""/>
              </a:endParaRPr>
            </a:p>
          </p:txBody>
        </p:sp>
      </p:grpSp>
      <p:sp>
        <p:nvSpPr>
          <p:cNvPr id="66" name="Title 1"/>
          <p:cNvSpPr txBox="1">
            <a:spLocks/>
          </p:cNvSpPr>
          <p:nvPr userDrawn="1"/>
        </p:nvSpPr>
        <p:spPr bwMode="auto">
          <a:xfrm>
            <a:off x="336247" y="441952"/>
            <a:ext cx="3201379" cy="247650"/>
          </a:xfrm>
          <a:prstGeom prst="rect">
            <a:avLst/>
          </a:prstGeom>
          <a:noFill/>
          <a:ln w="9525">
            <a:noFill/>
            <a:miter lim="800000"/>
            <a:headEnd/>
            <a:tailEnd/>
          </a:ln>
        </p:spPr>
        <p:txBody>
          <a:bodyPr vert="horz" wrap="square" lIns="0" tIns="34290" rIns="68580" bIns="34290" numCol="1" anchor="t" anchorCtr="0" compatLnSpc="1">
            <a:prstTxWarp prst="textNoShape">
              <a:avLst/>
            </a:prstTxWarp>
          </a:bodyPr>
          <a:lstStyle>
            <a:lvl1pPr algn="l" rtl="0" eaLnBrk="1" fontAlgn="base" hangingPunct="1">
              <a:spcBef>
                <a:spcPct val="0"/>
              </a:spcBef>
              <a:spcAft>
                <a:spcPct val="0"/>
              </a:spcAft>
              <a:defRPr sz="2200" b="1">
                <a:solidFill>
                  <a:srgbClr val="7030A0"/>
                </a:solidFill>
                <a:latin typeface="+mj-lt"/>
                <a:ea typeface="+mj-ea"/>
                <a:cs typeface="+mj-cs"/>
              </a:defRPr>
            </a:lvl1pPr>
            <a:lvl2pPr algn="l" rtl="0" eaLnBrk="1" fontAlgn="base" hangingPunct="1">
              <a:spcBef>
                <a:spcPct val="0"/>
              </a:spcBef>
              <a:spcAft>
                <a:spcPct val="0"/>
              </a:spcAft>
              <a:defRPr sz="2200" b="1">
                <a:solidFill>
                  <a:srgbClr val="7030A0"/>
                </a:solidFill>
                <a:latin typeface="Arial" pitchFamily="34" charset="0"/>
              </a:defRPr>
            </a:lvl2pPr>
            <a:lvl3pPr algn="l" rtl="0" eaLnBrk="1" fontAlgn="base" hangingPunct="1">
              <a:spcBef>
                <a:spcPct val="0"/>
              </a:spcBef>
              <a:spcAft>
                <a:spcPct val="0"/>
              </a:spcAft>
              <a:defRPr sz="2200" b="1">
                <a:solidFill>
                  <a:srgbClr val="7030A0"/>
                </a:solidFill>
                <a:latin typeface="Arial" pitchFamily="34" charset="0"/>
              </a:defRPr>
            </a:lvl3pPr>
            <a:lvl4pPr algn="l" rtl="0" eaLnBrk="1" fontAlgn="base" hangingPunct="1">
              <a:spcBef>
                <a:spcPct val="0"/>
              </a:spcBef>
              <a:spcAft>
                <a:spcPct val="0"/>
              </a:spcAft>
              <a:defRPr sz="2200" b="1">
                <a:solidFill>
                  <a:srgbClr val="7030A0"/>
                </a:solidFill>
                <a:latin typeface="Arial" pitchFamily="34" charset="0"/>
              </a:defRPr>
            </a:lvl4pPr>
            <a:lvl5pPr algn="l" rtl="0" eaLnBrk="1" fontAlgn="base" hangingPunct="1">
              <a:spcBef>
                <a:spcPct val="0"/>
              </a:spcBef>
              <a:spcAft>
                <a:spcPct val="0"/>
              </a:spcAft>
              <a:defRPr sz="2200" b="1">
                <a:solidFill>
                  <a:srgbClr val="7030A0"/>
                </a:solidFill>
                <a:latin typeface="Arial" pitchFamily="34" charset="0"/>
              </a:defRPr>
            </a:lvl5pPr>
            <a:lvl6pPr marL="457200" algn="l" rtl="0" eaLnBrk="1" fontAlgn="base" hangingPunct="1">
              <a:spcBef>
                <a:spcPct val="0"/>
              </a:spcBef>
              <a:spcAft>
                <a:spcPct val="0"/>
              </a:spcAft>
              <a:defRPr sz="2200">
                <a:solidFill>
                  <a:schemeClr val="tx2"/>
                </a:solidFill>
                <a:latin typeface="Arial" pitchFamily="34" charset="0"/>
              </a:defRPr>
            </a:lvl6pPr>
            <a:lvl7pPr marL="914400" algn="l" rtl="0" eaLnBrk="1" fontAlgn="base" hangingPunct="1">
              <a:spcBef>
                <a:spcPct val="0"/>
              </a:spcBef>
              <a:spcAft>
                <a:spcPct val="0"/>
              </a:spcAft>
              <a:defRPr sz="2200">
                <a:solidFill>
                  <a:schemeClr val="tx2"/>
                </a:solidFill>
                <a:latin typeface="Arial" pitchFamily="34" charset="0"/>
              </a:defRPr>
            </a:lvl7pPr>
            <a:lvl8pPr marL="1371600" algn="l" rtl="0" eaLnBrk="1" fontAlgn="base" hangingPunct="1">
              <a:spcBef>
                <a:spcPct val="0"/>
              </a:spcBef>
              <a:spcAft>
                <a:spcPct val="0"/>
              </a:spcAft>
              <a:defRPr sz="2200">
                <a:solidFill>
                  <a:schemeClr val="tx2"/>
                </a:solidFill>
                <a:latin typeface="Arial" pitchFamily="34" charset="0"/>
              </a:defRPr>
            </a:lvl8pPr>
            <a:lvl9pPr marL="1828800" algn="l" rtl="0" eaLnBrk="1" fontAlgn="base" hangingPunct="1">
              <a:spcBef>
                <a:spcPct val="0"/>
              </a:spcBef>
              <a:spcAft>
                <a:spcPct val="0"/>
              </a:spcAft>
              <a:defRPr sz="2200">
                <a:solidFill>
                  <a:schemeClr val="tx2"/>
                </a:solidFill>
                <a:latin typeface="Arial" pitchFamily="34" charset="0"/>
              </a:defRPr>
            </a:lvl9pPr>
          </a:lstStyle>
          <a:p>
            <a:r>
              <a:rPr lang="en-US" sz="1650" kern="0" dirty="0"/>
              <a:t>Questions?</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399" y="1339453"/>
            <a:ext cx="7772797" cy="307777"/>
          </a:xfrm>
        </p:spPr>
        <p:txBody>
          <a:bodyPr/>
          <a:lstStyle>
            <a:lvl1pPr algn="l">
              <a:defRPr/>
            </a:lvl1pPr>
          </a:lstStyle>
          <a:p>
            <a:r>
              <a:rPr lang="en-US" dirty="0"/>
              <a:t>Click to edit Master title style</a:t>
            </a:r>
          </a:p>
        </p:txBody>
      </p:sp>
      <p:sp>
        <p:nvSpPr>
          <p:cNvPr id="3" name="Subtitle 2"/>
          <p:cNvSpPr>
            <a:spLocks noGrp="1"/>
          </p:cNvSpPr>
          <p:nvPr>
            <p:ph type="subTitle" idx="1"/>
          </p:nvPr>
        </p:nvSpPr>
        <p:spPr>
          <a:xfrm>
            <a:off x="457399" y="3375422"/>
            <a:ext cx="6401594" cy="853281"/>
          </a:xfrm>
        </p:spPr>
        <p:txBody>
          <a:bodyPr/>
          <a:lstStyle>
            <a:lvl1pPr marL="0" indent="0" algn="l">
              <a:buNone/>
              <a:defRPr>
                <a:solidFill>
                  <a:schemeClr val="tx1">
                    <a:tint val="75000"/>
                  </a:schemeClr>
                </a:solidFill>
              </a:defRPr>
            </a:lvl1pPr>
            <a:lvl2pPr marL="285750" indent="0" algn="ctr">
              <a:buNone/>
              <a:defRPr>
                <a:solidFill>
                  <a:schemeClr val="tx1">
                    <a:tint val="75000"/>
                  </a:schemeClr>
                </a:solidFill>
              </a:defRPr>
            </a:lvl2pPr>
            <a:lvl3pPr marL="571500" indent="0" algn="ctr">
              <a:buNone/>
              <a:defRPr>
                <a:solidFill>
                  <a:schemeClr val="tx1">
                    <a:tint val="75000"/>
                  </a:schemeClr>
                </a:solidFill>
              </a:defRPr>
            </a:lvl3pPr>
            <a:lvl4pPr marL="857250" indent="0" algn="ctr">
              <a:buNone/>
              <a:defRPr>
                <a:solidFill>
                  <a:schemeClr val="tx1">
                    <a:tint val="75000"/>
                  </a:schemeClr>
                </a:solidFill>
              </a:defRPr>
            </a:lvl4pPr>
            <a:lvl5pPr marL="1143000" indent="0" algn="ctr">
              <a:buNone/>
              <a:defRPr>
                <a:solidFill>
                  <a:schemeClr val="tx1">
                    <a:tint val="75000"/>
                  </a:schemeClr>
                </a:solidFill>
              </a:defRPr>
            </a:lvl5pPr>
            <a:lvl6pPr marL="1428750" indent="0" algn="ctr">
              <a:buNone/>
              <a:defRPr>
                <a:solidFill>
                  <a:schemeClr val="tx1">
                    <a:tint val="75000"/>
                  </a:schemeClr>
                </a:solidFill>
              </a:defRPr>
            </a:lvl6pPr>
            <a:lvl7pPr marL="1714500" indent="0" algn="ctr">
              <a:buNone/>
              <a:defRPr>
                <a:solidFill>
                  <a:schemeClr val="tx1">
                    <a:tint val="75000"/>
                  </a:schemeClr>
                </a:solidFill>
              </a:defRPr>
            </a:lvl7pPr>
            <a:lvl8pPr marL="2000250" indent="0" algn="ctr">
              <a:buNone/>
              <a:defRPr>
                <a:solidFill>
                  <a:schemeClr val="tx1">
                    <a:tint val="75000"/>
                  </a:schemeClr>
                </a:solidFill>
              </a:defRPr>
            </a:lvl8pPr>
            <a:lvl9pPr marL="2286000" indent="0" algn="ctr">
              <a:buNone/>
              <a:defRPr>
                <a:solidFill>
                  <a:schemeClr val="tx1">
                    <a:tint val="75000"/>
                  </a:schemeClr>
                </a:solidFill>
              </a:defRPr>
            </a:lvl9pPr>
          </a:lstStyle>
          <a:p>
            <a:r>
              <a:rPr lang="en-US" dirty="0"/>
              <a:t>Click to edit Master subtitle style</a:t>
            </a:r>
          </a:p>
        </p:txBody>
      </p:sp>
      <p:sp>
        <p:nvSpPr>
          <p:cNvPr id="7" name="Date Placeholder 3"/>
          <p:cNvSpPr>
            <a:spLocks noGrp="1"/>
          </p:cNvSpPr>
          <p:nvPr>
            <p:ph type="dt" sz="half" idx="2"/>
          </p:nvPr>
        </p:nvSpPr>
        <p:spPr>
          <a:xfrm>
            <a:off x="457399" y="4861102"/>
            <a:ext cx="5105797" cy="86562"/>
          </a:xfrm>
          <a:prstGeom prst="rect">
            <a:avLst/>
          </a:prstGeom>
        </p:spPr>
        <p:txBody>
          <a:bodyPr vert="horz" lIns="0" tIns="0" rIns="0" bIns="0" rtlCol="0" anchor="ctr">
            <a:spAutoFit/>
          </a:bodyPr>
          <a:lstStyle>
            <a:lvl1pPr marL="0" marR="0" indent="0" algn="l" defTabSz="408194" rtl="0" eaLnBrk="1" fontAlgn="auto" latinLnBrk="0" hangingPunct="1">
              <a:lnSpc>
                <a:spcPct val="100000"/>
              </a:lnSpc>
              <a:spcBef>
                <a:spcPts val="0"/>
              </a:spcBef>
              <a:spcAft>
                <a:spcPts val="0"/>
              </a:spcAft>
              <a:buClrTx/>
              <a:buSzTx/>
              <a:buFontTx/>
              <a:buNone/>
              <a:tabLst/>
              <a:defRPr sz="563">
                <a:solidFill>
                  <a:schemeClr val="tx1">
                    <a:tint val="75000"/>
                  </a:schemeClr>
                </a:solidFill>
              </a:defRPr>
            </a:lvl1pPr>
          </a:lstStyle>
          <a:p>
            <a:endParaRPr lang="en-US" altLang="en-US" dirty="0">
              <a:solidFill>
                <a:srgbClr val="FFFFFF">
                  <a:lumMod val="50000"/>
                </a:srgbClr>
              </a:solidFill>
              <a:ea typeface="MS PGothic" pitchFamily="34" charset="-128"/>
              <a:cs typeface="Arial" pitchFamily="34" charset="0"/>
            </a:endParaRPr>
          </a:p>
        </p:txBody>
      </p:sp>
    </p:spTree>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fld id="{360DD396-D901-47DA-B316-8265E95407C7}" type="slidenum">
              <a:rPr lang="en-US" smtClean="0">
                <a:solidFill>
                  <a:srgbClr val="000000">
                    <a:tint val="75000"/>
                  </a:srgbClr>
                </a:solidFill>
              </a:rPr>
              <a:pPr/>
              <a:t>‹#›</a:t>
            </a:fld>
            <a:endParaRPr lang="en-US">
              <a:solidFill>
                <a:srgbClr val="000000">
                  <a:tint val="75000"/>
                </a:srgbClr>
              </a:solidFill>
            </a:endParaRPr>
          </a:p>
        </p:txBody>
      </p:sp>
      <p:sp>
        <p:nvSpPr>
          <p:cNvPr id="7" name="Date Placeholder 3"/>
          <p:cNvSpPr>
            <a:spLocks noGrp="1"/>
          </p:cNvSpPr>
          <p:nvPr>
            <p:ph type="dt" sz="half" idx="2"/>
          </p:nvPr>
        </p:nvSpPr>
        <p:spPr>
          <a:xfrm>
            <a:off x="457399" y="4861102"/>
            <a:ext cx="5105797" cy="86562"/>
          </a:xfrm>
          <a:prstGeom prst="rect">
            <a:avLst/>
          </a:prstGeom>
        </p:spPr>
        <p:txBody>
          <a:bodyPr vert="horz" lIns="0" tIns="0" rIns="0" bIns="0" rtlCol="0" anchor="ctr">
            <a:spAutoFit/>
          </a:bodyPr>
          <a:lstStyle>
            <a:lvl1pPr marL="0" marR="0" indent="0" algn="l" defTabSz="408194" rtl="0" eaLnBrk="1" fontAlgn="auto" latinLnBrk="0" hangingPunct="1">
              <a:lnSpc>
                <a:spcPct val="100000"/>
              </a:lnSpc>
              <a:spcBef>
                <a:spcPts val="0"/>
              </a:spcBef>
              <a:spcAft>
                <a:spcPts val="0"/>
              </a:spcAft>
              <a:buClrTx/>
              <a:buSzTx/>
              <a:buFontTx/>
              <a:buNone/>
              <a:tabLst/>
              <a:defRPr sz="563">
                <a:solidFill>
                  <a:schemeClr val="tx1">
                    <a:tint val="75000"/>
                  </a:schemeClr>
                </a:solidFill>
              </a:defRPr>
            </a:lvl1pPr>
          </a:lstStyle>
          <a:p>
            <a:endParaRPr lang="en-US" altLang="en-US" dirty="0">
              <a:solidFill>
                <a:srgbClr val="FFFFFF">
                  <a:lumMod val="50000"/>
                </a:srgbClr>
              </a:solidFill>
              <a:ea typeface="MS PGothic" pitchFamily="34" charset="-128"/>
              <a:cs typeface="Arial" pitchFamily="34" charset="0"/>
            </a:endParaRPr>
          </a:p>
        </p:txBody>
      </p:sp>
    </p:spTree>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399" y="1200547"/>
            <a:ext cx="4066976" cy="3394274"/>
          </a:xfrm>
        </p:spPr>
        <p:txBody>
          <a:bodyPr/>
          <a:lstStyle>
            <a:lvl1pPr>
              <a:defRPr sz="1750"/>
            </a:lvl1pPr>
            <a:lvl2pPr>
              <a:defRPr sz="1500"/>
            </a:lvl2pPr>
            <a:lvl3pPr>
              <a:defRPr sz="1250"/>
            </a:lvl3pPr>
            <a:lvl4pPr>
              <a:defRPr sz="1125"/>
            </a:lvl4pPr>
            <a:lvl5pPr>
              <a:defRPr sz="1125"/>
            </a:lvl5pPr>
            <a:lvl6pPr>
              <a:defRPr sz="1125"/>
            </a:lvl6pPr>
            <a:lvl7pPr>
              <a:defRPr sz="1125"/>
            </a:lvl7pPr>
            <a:lvl8pPr>
              <a:defRPr sz="1125"/>
            </a:lvl8pPr>
            <a:lvl9pPr>
              <a:defRPr sz="11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9625" y="1200547"/>
            <a:ext cx="4066977" cy="3394274"/>
          </a:xfrm>
        </p:spPr>
        <p:txBody>
          <a:bodyPr/>
          <a:lstStyle>
            <a:lvl1pPr>
              <a:defRPr sz="1750"/>
            </a:lvl1pPr>
            <a:lvl2pPr>
              <a:defRPr sz="1500"/>
            </a:lvl2pPr>
            <a:lvl3pPr>
              <a:defRPr sz="1250"/>
            </a:lvl3pPr>
            <a:lvl4pPr>
              <a:defRPr sz="1125"/>
            </a:lvl4pPr>
            <a:lvl5pPr>
              <a:defRPr sz="1125"/>
            </a:lvl5pPr>
            <a:lvl6pPr>
              <a:defRPr sz="1125"/>
            </a:lvl6pPr>
            <a:lvl7pPr>
              <a:defRPr sz="1125"/>
            </a:lvl7pPr>
            <a:lvl8pPr>
              <a:defRPr sz="1125"/>
            </a:lvl8pPr>
            <a:lvl9pPr>
              <a:defRPr sz="11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fld id="{360DD396-D901-47DA-B316-8265E95407C7}" type="slidenum">
              <a:rPr lang="en-US" smtClean="0">
                <a:solidFill>
                  <a:srgbClr val="000000">
                    <a:tint val="75000"/>
                  </a:srgbClr>
                </a:solidFill>
              </a:rPr>
              <a:pPr/>
              <a:t>‹#›</a:t>
            </a:fld>
            <a:endParaRPr lang="en-US">
              <a:solidFill>
                <a:srgbClr val="000000">
                  <a:tint val="75000"/>
                </a:srgbClr>
              </a:solidFill>
            </a:endParaRPr>
          </a:p>
        </p:txBody>
      </p:sp>
      <p:sp>
        <p:nvSpPr>
          <p:cNvPr id="8" name="Date Placeholder 3"/>
          <p:cNvSpPr>
            <a:spLocks noGrp="1"/>
          </p:cNvSpPr>
          <p:nvPr>
            <p:ph type="dt" sz="half" idx="13"/>
          </p:nvPr>
        </p:nvSpPr>
        <p:spPr>
          <a:xfrm>
            <a:off x="457399" y="4861102"/>
            <a:ext cx="5105797" cy="86562"/>
          </a:xfrm>
          <a:prstGeom prst="rect">
            <a:avLst/>
          </a:prstGeom>
        </p:spPr>
        <p:txBody>
          <a:bodyPr vert="horz" lIns="0" tIns="0" rIns="0" bIns="0" rtlCol="0" anchor="ctr">
            <a:spAutoFit/>
          </a:bodyPr>
          <a:lstStyle>
            <a:lvl1pPr marL="0" marR="0" indent="0" algn="l" defTabSz="408194" rtl="0" eaLnBrk="1" fontAlgn="auto" latinLnBrk="0" hangingPunct="1">
              <a:lnSpc>
                <a:spcPct val="100000"/>
              </a:lnSpc>
              <a:spcBef>
                <a:spcPts val="0"/>
              </a:spcBef>
              <a:spcAft>
                <a:spcPts val="0"/>
              </a:spcAft>
              <a:buClrTx/>
              <a:buSzTx/>
              <a:buFontTx/>
              <a:buNone/>
              <a:tabLst/>
              <a:defRPr sz="563">
                <a:solidFill>
                  <a:schemeClr val="tx1">
                    <a:tint val="75000"/>
                  </a:schemeClr>
                </a:solidFill>
              </a:defRPr>
            </a:lvl1pPr>
          </a:lstStyle>
          <a:p>
            <a:endParaRPr lang="en-US" altLang="en-US" dirty="0">
              <a:solidFill>
                <a:srgbClr val="FFFFFF">
                  <a:lumMod val="50000"/>
                </a:srgbClr>
              </a:solidFill>
              <a:ea typeface="MS PGothic" pitchFamily="34" charset="-128"/>
              <a:cs typeface="Arial" pitchFamily="34" charset="0"/>
            </a:endParaRPr>
          </a:p>
        </p:txBody>
      </p:sp>
    </p:spTree>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Slide Number Placeholder 4"/>
          <p:cNvSpPr>
            <a:spLocks noGrp="1"/>
          </p:cNvSpPr>
          <p:nvPr>
            <p:ph type="sldNum" sz="quarter" idx="12"/>
          </p:nvPr>
        </p:nvSpPr>
        <p:spPr/>
        <p:txBody>
          <a:bodyPr/>
          <a:lstStyle/>
          <a:p>
            <a:fld id="{360DD396-D901-47DA-B316-8265E95407C7}" type="slidenum">
              <a:rPr lang="en-US" smtClean="0">
                <a:solidFill>
                  <a:srgbClr val="000000">
                    <a:tint val="75000"/>
                  </a:srgbClr>
                </a:solidFill>
              </a:rPr>
              <a:pPr/>
              <a:t>‹#›</a:t>
            </a:fld>
            <a:endParaRPr lang="en-US">
              <a:solidFill>
                <a:srgbClr val="000000">
                  <a:tint val="75000"/>
                </a:srgbClr>
              </a:solidFill>
            </a:endParaRPr>
          </a:p>
        </p:txBody>
      </p:sp>
      <p:sp>
        <p:nvSpPr>
          <p:cNvPr id="6" name="Date Placeholder 3"/>
          <p:cNvSpPr>
            <a:spLocks noGrp="1"/>
          </p:cNvSpPr>
          <p:nvPr>
            <p:ph type="dt" sz="half" idx="2"/>
          </p:nvPr>
        </p:nvSpPr>
        <p:spPr>
          <a:xfrm>
            <a:off x="457399" y="4861102"/>
            <a:ext cx="5105797" cy="86562"/>
          </a:xfrm>
          <a:prstGeom prst="rect">
            <a:avLst/>
          </a:prstGeom>
        </p:spPr>
        <p:txBody>
          <a:bodyPr vert="horz" lIns="0" tIns="0" rIns="0" bIns="0" rtlCol="0" anchor="ctr">
            <a:spAutoFit/>
          </a:bodyPr>
          <a:lstStyle>
            <a:lvl1pPr marL="0" marR="0" indent="0" algn="l" defTabSz="408194" rtl="0" eaLnBrk="1" fontAlgn="auto" latinLnBrk="0" hangingPunct="1">
              <a:lnSpc>
                <a:spcPct val="100000"/>
              </a:lnSpc>
              <a:spcBef>
                <a:spcPts val="0"/>
              </a:spcBef>
              <a:spcAft>
                <a:spcPts val="0"/>
              </a:spcAft>
              <a:buClrTx/>
              <a:buSzTx/>
              <a:buFontTx/>
              <a:buNone/>
              <a:tabLst/>
              <a:defRPr sz="563">
                <a:solidFill>
                  <a:schemeClr val="tx1">
                    <a:tint val="75000"/>
                  </a:schemeClr>
                </a:solidFill>
              </a:defRPr>
            </a:lvl1pPr>
          </a:lstStyle>
          <a:p>
            <a:endParaRPr lang="en-US" altLang="en-US" dirty="0">
              <a:solidFill>
                <a:srgbClr val="FFFFFF">
                  <a:lumMod val="50000"/>
                </a:srgbClr>
              </a:solidFill>
              <a:ea typeface="MS PGothic" pitchFamily="34" charset="-128"/>
              <a:cs typeface="Arial" pitchFamily="34" charset="0"/>
            </a:endParaRPr>
          </a:p>
        </p:txBody>
      </p:sp>
    </p:spTree>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60DD396-D901-47DA-B316-8265E95407C7}" type="slidenum">
              <a:rPr lang="en-US" smtClean="0">
                <a:solidFill>
                  <a:srgbClr val="000000">
                    <a:tint val="75000"/>
                  </a:srgbClr>
                </a:solidFill>
              </a:rPr>
              <a:pPr/>
              <a:t>‹#›</a:t>
            </a:fld>
            <a:endParaRPr lang="en-US">
              <a:solidFill>
                <a:srgbClr val="000000">
                  <a:tint val="75000"/>
                </a:srgbClr>
              </a:solidFill>
            </a:endParaRPr>
          </a:p>
        </p:txBody>
      </p:sp>
      <p:sp>
        <p:nvSpPr>
          <p:cNvPr id="5" name="Date Placeholder 3"/>
          <p:cNvSpPr>
            <a:spLocks noGrp="1"/>
          </p:cNvSpPr>
          <p:nvPr>
            <p:ph type="dt" sz="half" idx="2"/>
          </p:nvPr>
        </p:nvSpPr>
        <p:spPr>
          <a:xfrm>
            <a:off x="457399" y="4861102"/>
            <a:ext cx="5105797" cy="86562"/>
          </a:xfrm>
          <a:prstGeom prst="rect">
            <a:avLst/>
          </a:prstGeom>
        </p:spPr>
        <p:txBody>
          <a:bodyPr vert="horz" lIns="0" tIns="0" rIns="0" bIns="0" rtlCol="0" anchor="ctr">
            <a:spAutoFit/>
          </a:bodyPr>
          <a:lstStyle>
            <a:lvl1pPr marL="0" marR="0" indent="0" algn="l" defTabSz="408194" rtl="0" eaLnBrk="1" fontAlgn="auto" latinLnBrk="0" hangingPunct="1">
              <a:lnSpc>
                <a:spcPct val="100000"/>
              </a:lnSpc>
              <a:spcBef>
                <a:spcPts val="0"/>
              </a:spcBef>
              <a:spcAft>
                <a:spcPts val="0"/>
              </a:spcAft>
              <a:buClrTx/>
              <a:buSzTx/>
              <a:buFontTx/>
              <a:buNone/>
              <a:tabLst/>
              <a:defRPr sz="563">
                <a:solidFill>
                  <a:schemeClr val="tx1">
                    <a:tint val="75000"/>
                  </a:schemeClr>
                </a:solidFill>
              </a:defRPr>
            </a:lvl1pPr>
          </a:lstStyle>
          <a:p>
            <a:endParaRPr lang="en-US" altLang="en-US" dirty="0">
              <a:solidFill>
                <a:srgbClr val="FFFFFF">
                  <a:lumMod val="50000"/>
                </a:srgbClr>
              </a:solidFill>
              <a:ea typeface="MS PGothic" pitchFamily="34" charset="-128"/>
              <a:cs typeface="Arial" pitchFamily="34" charset="0"/>
            </a:endParaRPr>
          </a:p>
        </p:txBody>
      </p:sp>
    </p:spTree>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9143999" cy="5143500"/>
          </a:xfrm>
          <a:prstGeom prst="rect">
            <a:avLst/>
          </a:prstGeom>
        </p:spPr>
      </p:pic>
    </p:spTree>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4906-3FFE-4B92-A5B3-23BB75A56D63}"/>
              </a:ext>
            </a:extLst>
          </p:cNvPr>
          <p:cNvSpPr>
            <a:spLocks noGrp="1"/>
          </p:cNvSpPr>
          <p:nvPr>
            <p:ph type="title"/>
          </p:nvPr>
        </p:nvSpPr>
        <p:spPr/>
        <p:txBody>
          <a:bodyPr/>
          <a:lstStyle>
            <a:lvl1pPr>
              <a:defRPr>
                <a:latin typeface="IBM Plex Sans" panose="020B0503050000000000" pitchFamily="34" charset="0"/>
              </a:defRPr>
            </a:lvl1pPr>
          </a:lstStyle>
          <a:p>
            <a:r>
              <a:rPr lang="en-US" dirty="0"/>
              <a:t>Click to edit Master title style</a:t>
            </a:r>
          </a:p>
        </p:txBody>
      </p:sp>
      <p:sp>
        <p:nvSpPr>
          <p:cNvPr id="4" name="Content Placeholder 3">
            <a:extLst>
              <a:ext uri="{FF2B5EF4-FFF2-40B4-BE49-F238E27FC236}">
                <a16:creationId xmlns:a16="http://schemas.microsoft.com/office/drawing/2014/main" id="{A4EEA830-CFA8-4AA1-BC9C-F9952B0D217D}"/>
              </a:ext>
            </a:extLst>
          </p:cNvPr>
          <p:cNvSpPr>
            <a:spLocks noGrp="1"/>
          </p:cNvSpPr>
          <p:nvPr>
            <p:ph sz="quarter" idx="10"/>
          </p:nvPr>
        </p:nvSpPr>
        <p:spPr>
          <a:xfrm>
            <a:off x="256052" y="800100"/>
            <a:ext cx="8177656" cy="4106636"/>
          </a:xfrm>
        </p:spPr>
        <p:txBody>
          <a:bodyPr>
            <a:normAutofit/>
          </a:bodyPr>
          <a:lstStyle>
            <a:lvl1pPr>
              <a:defRPr>
                <a:latin typeface="IBM Plex Sans" panose="020B0503050000000000" pitchFamily="34" charset="0"/>
              </a:defRPr>
            </a:lvl1pPr>
            <a:lvl2pPr>
              <a:defRPr>
                <a:latin typeface="IBM Plex Sans" panose="020B0503050000000000" pitchFamily="34" charset="0"/>
              </a:defRPr>
            </a:lvl2pPr>
            <a:lvl3pPr>
              <a:defRPr>
                <a:latin typeface="IBM Plex Sans" panose="020B0503050000000000" pitchFamily="34" charset="0"/>
              </a:defRPr>
            </a:lvl3pPr>
            <a:lvl4pPr>
              <a:defRPr>
                <a:latin typeface="IBM Plex Sans" panose="020B0503050000000000" pitchFamily="34" charset="0"/>
              </a:defRPr>
            </a:lvl4pPr>
            <a:lvl5pPr>
              <a:defRPr>
                <a:latin typeface="IBM Plex Sans" panose="020B0503050000000000"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57D89847-9407-467B-BCA7-38AB9263875B}"/>
              </a:ext>
            </a:extLst>
          </p:cNvPr>
          <p:cNvSpPr>
            <a:spLocks noGrp="1"/>
          </p:cNvSpPr>
          <p:nvPr>
            <p:ph type="ftr" sz="quarter" idx="11"/>
          </p:nvPr>
        </p:nvSpPr>
        <p:spPr/>
        <p:txBody>
          <a:bodyPr/>
          <a:lstStyle/>
          <a:p>
            <a:r>
              <a:rPr lang="de-DE">
                <a:solidFill>
                  <a:srgbClr val="FFFFFF"/>
                </a:solidFill>
              </a:rPr>
              <a:t>L. Stok, N. Hieter, K. Kalafala</a:t>
            </a:r>
            <a:endParaRPr lang="en-US" sz="675" dirty="0">
              <a:solidFill>
                <a:srgbClr val="FFFFFF"/>
              </a:solidFill>
            </a:endParaRPr>
          </a:p>
        </p:txBody>
      </p:sp>
      <p:sp>
        <p:nvSpPr>
          <p:cNvPr id="6" name="Slide Number Placeholder 5">
            <a:extLst>
              <a:ext uri="{FF2B5EF4-FFF2-40B4-BE49-F238E27FC236}">
                <a16:creationId xmlns:a16="http://schemas.microsoft.com/office/drawing/2014/main" id="{9B4D433C-9F8A-46B0-84C1-F1AFF4E59071}"/>
              </a:ext>
            </a:extLst>
          </p:cNvPr>
          <p:cNvSpPr>
            <a:spLocks noGrp="1"/>
          </p:cNvSpPr>
          <p:nvPr>
            <p:ph type="sldNum" sz="quarter" idx="12"/>
          </p:nvPr>
        </p:nvSpPr>
        <p:spPr/>
        <p:txBody>
          <a:bodyPr/>
          <a:lstStyle/>
          <a:p>
            <a:fld id="{8A9F255E-A254-4B1E-A43E-B962251B689E}" type="slidenum">
              <a:rPr lang="en-US" smtClean="0">
                <a:solidFill>
                  <a:srgbClr val="FFFFFF"/>
                </a:solidFill>
              </a:rPr>
              <a:pPr/>
              <a:t>‹#›</a:t>
            </a:fld>
            <a:endParaRPr lang="en-US" dirty="0">
              <a:solidFill>
                <a:srgbClr val="FFFFFF"/>
              </a:solidFil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Only (no body text)">
    <p:spTree>
      <p:nvGrpSpPr>
        <p:cNvPr id="1" name=""/>
        <p:cNvGrpSpPr/>
        <p:nvPr/>
      </p:nvGrpSpPr>
      <p:grpSpPr>
        <a:xfrm>
          <a:off x="0" y="0"/>
          <a:ext cx="0" cy="0"/>
          <a:chOff x="0" y="0"/>
          <a:chExt cx="0" cy="0"/>
        </a:xfrm>
      </p:grpSpPr>
      <p:sp>
        <p:nvSpPr>
          <p:cNvPr id="2" name="Title 1"/>
          <p:cNvSpPr>
            <a:spLocks noGrp="1"/>
          </p:cNvSpPr>
          <p:nvPr>
            <p:ph type="title"/>
          </p:nvPr>
        </p:nvSpPr>
        <p:spPr>
          <a:xfrm>
            <a:off x="269422" y="278608"/>
            <a:ext cx="8005467" cy="290849"/>
          </a:xfrm>
        </p:spPr>
        <p:txBody>
          <a:bodyPr/>
          <a:lstStyle>
            <a:lvl1pPr>
              <a:defRPr b="0">
                <a:solidFill>
                  <a:schemeClr val="tx1"/>
                </a:solidFill>
                <a:latin typeface="IBM Plex Sans" panose="020B0503050000000000" pitchFamily="34" charset="0"/>
              </a:defRPr>
            </a:lvl1pPr>
          </a:lstStyle>
          <a:p>
            <a:r>
              <a:rPr lang="en-US" dirty="0"/>
              <a:t>Click to edit Master title style</a:t>
            </a:r>
          </a:p>
        </p:txBody>
      </p:sp>
      <p:sp>
        <p:nvSpPr>
          <p:cNvPr id="3" name="Footer Placeholder 2">
            <a:extLst>
              <a:ext uri="{FF2B5EF4-FFF2-40B4-BE49-F238E27FC236}">
                <a16:creationId xmlns:a16="http://schemas.microsoft.com/office/drawing/2014/main" id="{5DFAD02B-3F24-48DF-BEA7-33ACBDD4A700}"/>
              </a:ext>
            </a:extLst>
          </p:cNvPr>
          <p:cNvSpPr>
            <a:spLocks noGrp="1"/>
          </p:cNvSpPr>
          <p:nvPr>
            <p:ph type="ftr" sz="quarter" idx="10"/>
          </p:nvPr>
        </p:nvSpPr>
        <p:spPr/>
        <p:txBody>
          <a:bodyPr/>
          <a:lstStyle/>
          <a:p>
            <a:r>
              <a:rPr lang="de-DE">
                <a:solidFill>
                  <a:srgbClr val="FFFFFF"/>
                </a:solidFill>
              </a:rPr>
              <a:t>L. Stok, N. Hieter, K. Kalafala</a:t>
            </a:r>
            <a:endParaRPr lang="en-US" sz="675" dirty="0">
              <a:solidFill>
                <a:srgbClr val="FFFFFF"/>
              </a:solidFill>
            </a:endParaRPr>
          </a:p>
        </p:txBody>
      </p:sp>
      <p:sp>
        <p:nvSpPr>
          <p:cNvPr id="8" name="Slide Number Placeholder 7">
            <a:extLst>
              <a:ext uri="{FF2B5EF4-FFF2-40B4-BE49-F238E27FC236}">
                <a16:creationId xmlns:a16="http://schemas.microsoft.com/office/drawing/2014/main" id="{DBEB4A87-15D2-4A78-91A7-B47D9229397A}"/>
              </a:ext>
            </a:extLst>
          </p:cNvPr>
          <p:cNvSpPr>
            <a:spLocks noGrp="1"/>
          </p:cNvSpPr>
          <p:nvPr>
            <p:ph type="sldNum" sz="quarter" idx="11"/>
          </p:nvPr>
        </p:nvSpPr>
        <p:spPr/>
        <p:txBody>
          <a:bodyPr/>
          <a:lstStyle/>
          <a:p>
            <a:fld id="{8A9F255E-A254-4B1E-A43E-B962251B689E}" type="slidenum">
              <a:rPr lang="en-US" smtClean="0">
                <a:solidFill>
                  <a:srgbClr val="FFFFFF"/>
                </a:solidFill>
              </a:rPr>
              <a:pPr/>
              <a:t>‹#›</a:t>
            </a:fld>
            <a:endParaRPr lang="en-US" dirty="0">
              <a:solidFill>
                <a:srgbClr val="FFFFFF"/>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60201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Title Only (no body text)">
    <p:spTree>
      <p:nvGrpSpPr>
        <p:cNvPr id="1" name=""/>
        <p:cNvGrpSpPr/>
        <p:nvPr/>
      </p:nvGrpSpPr>
      <p:grpSpPr>
        <a:xfrm>
          <a:off x="0" y="0"/>
          <a:ext cx="0" cy="0"/>
          <a:chOff x="0" y="0"/>
          <a:chExt cx="0" cy="0"/>
        </a:xfrm>
      </p:grpSpPr>
      <p:sp>
        <p:nvSpPr>
          <p:cNvPr id="2" name="Title 1"/>
          <p:cNvSpPr>
            <a:spLocks noGrp="1"/>
          </p:cNvSpPr>
          <p:nvPr>
            <p:ph type="title"/>
          </p:nvPr>
        </p:nvSpPr>
        <p:spPr>
          <a:xfrm>
            <a:off x="269422" y="278608"/>
            <a:ext cx="8005467" cy="290849"/>
          </a:xfrm>
        </p:spPr>
        <p:txBody>
          <a:bodyPr/>
          <a:lstStyle>
            <a:lvl1pPr>
              <a:defRPr b="0">
                <a:solidFill>
                  <a:schemeClr val="tx1"/>
                </a:solidFill>
                <a:latin typeface="IBM Plex Sans" panose="020B0503050000000000" pitchFamily="34" charset="0"/>
              </a:defRPr>
            </a:lvl1pPr>
          </a:lstStyle>
          <a:p>
            <a:r>
              <a:rPr lang="en-US" dirty="0"/>
              <a:t>Click to edit Master title style</a:t>
            </a:r>
          </a:p>
        </p:txBody>
      </p:sp>
      <p:sp>
        <p:nvSpPr>
          <p:cNvPr id="3" name="Footer Placeholder 2">
            <a:extLst>
              <a:ext uri="{FF2B5EF4-FFF2-40B4-BE49-F238E27FC236}">
                <a16:creationId xmlns:a16="http://schemas.microsoft.com/office/drawing/2014/main" id="{5DFAD02B-3F24-48DF-BEA7-33ACBDD4A700}"/>
              </a:ext>
            </a:extLst>
          </p:cNvPr>
          <p:cNvSpPr>
            <a:spLocks noGrp="1"/>
          </p:cNvSpPr>
          <p:nvPr>
            <p:ph type="ftr" sz="quarter" idx="10"/>
          </p:nvPr>
        </p:nvSpPr>
        <p:spPr/>
        <p:txBody>
          <a:bodyPr/>
          <a:lstStyle/>
          <a:p>
            <a:r>
              <a:rPr lang="de-DE">
                <a:solidFill>
                  <a:srgbClr val="FFFFFF"/>
                </a:solidFill>
              </a:rPr>
              <a:t>L. Stok, N. Hieter, K. Kalafala</a:t>
            </a:r>
            <a:endParaRPr lang="en-US" sz="675" dirty="0">
              <a:solidFill>
                <a:srgbClr val="FFFFFF"/>
              </a:solidFill>
            </a:endParaRPr>
          </a:p>
        </p:txBody>
      </p:sp>
      <p:sp>
        <p:nvSpPr>
          <p:cNvPr id="8" name="Slide Number Placeholder 7">
            <a:extLst>
              <a:ext uri="{FF2B5EF4-FFF2-40B4-BE49-F238E27FC236}">
                <a16:creationId xmlns:a16="http://schemas.microsoft.com/office/drawing/2014/main" id="{DBEB4A87-15D2-4A78-91A7-B47D9229397A}"/>
              </a:ext>
            </a:extLst>
          </p:cNvPr>
          <p:cNvSpPr>
            <a:spLocks noGrp="1"/>
          </p:cNvSpPr>
          <p:nvPr>
            <p:ph type="sldNum" sz="quarter" idx="11"/>
          </p:nvPr>
        </p:nvSpPr>
        <p:spPr/>
        <p:txBody>
          <a:bodyPr/>
          <a:lstStyle/>
          <a:p>
            <a:fld id="{8A9F255E-A254-4B1E-A43E-B962251B689E}" type="slidenum">
              <a:rPr lang="en-US" smtClean="0">
                <a:solidFill>
                  <a:srgbClr val="FFFFFF"/>
                </a:solidFill>
              </a:rPr>
              <a:pPr/>
              <a:t>‹#›</a:t>
            </a:fld>
            <a:endParaRPr lang="en-US" dirty="0">
              <a:solidFill>
                <a:srgbClr val="FFFFFF"/>
              </a:solidFill>
            </a:endParaRPr>
          </a:p>
        </p:txBody>
      </p:sp>
      <p:sp>
        <p:nvSpPr>
          <p:cNvPr id="4" name="Rectangle 3">
            <a:extLst>
              <a:ext uri="{FF2B5EF4-FFF2-40B4-BE49-F238E27FC236}">
                <a16:creationId xmlns:a16="http://schemas.microsoft.com/office/drawing/2014/main" id="{2651DC29-0385-4C84-A04E-5101EAFFF618}"/>
              </a:ext>
            </a:extLst>
          </p:cNvPr>
          <p:cNvSpPr/>
          <p:nvPr userDrawn="1"/>
        </p:nvSpPr>
        <p:spPr>
          <a:xfrm>
            <a:off x="8448675" y="95250"/>
            <a:ext cx="628650" cy="847725"/>
          </a:xfrm>
          <a:prstGeom prst="rect">
            <a:avLst/>
          </a:prstGeom>
          <a:solidFill>
            <a:schemeClr val="bg1"/>
          </a:solidFill>
          <a:effectLst/>
        </p:spPr>
        <p:txBody>
          <a:bodyPr wrap="square" lIns="0" tIns="0" rIns="0" bIns="0" rtlCol="0" anchor="ctr">
            <a:noAutofit/>
          </a:bodyPr>
          <a:lstStyle/>
          <a:p>
            <a:pPr algn="ctr" eaLnBrk="1" fontAlgn="auto" hangingPunct="1">
              <a:spcBef>
                <a:spcPts val="0"/>
              </a:spcBef>
              <a:spcAft>
                <a:spcPts val="0"/>
              </a:spcAft>
            </a:pPr>
            <a:endParaRPr lang="en-US" sz="2175" b="1" dirty="0">
              <a:solidFill>
                <a:srgbClr val="00649D"/>
              </a:solidFill>
              <a:latin typeface="HelvNeue for IBM" pitchFamily="-84" charset="0"/>
              <a:ea typeface="MS PGothic" pitchFamily="34" charset="-128"/>
              <a:cs typeface=""/>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2">
            <a:extLst>
              <a:ext uri="{FF2B5EF4-FFF2-40B4-BE49-F238E27FC236}">
                <a16:creationId xmlns:a16="http://schemas.microsoft.com/office/drawing/2014/main" id="{DB832310-9B7F-44A4-9FF9-6279344A4111}"/>
              </a:ext>
            </a:extLst>
          </p:cNvPr>
          <p:cNvSpPr>
            <a:spLocks noGrp="1"/>
          </p:cNvSpPr>
          <p:nvPr>
            <p:ph type="ftr" sz="quarter" idx="10"/>
          </p:nvPr>
        </p:nvSpPr>
        <p:spPr>
          <a:xfrm>
            <a:off x="209620" y="4964880"/>
            <a:ext cx="5858998" cy="126206"/>
          </a:xfrm>
        </p:spPr>
        <p:txBody>
          <a:bodyPr/>
          <a:lstStyle/>
          <a:p>
            <a:r>
              <a:rPr lang="de-DE">
                <a:solidFill>
                  <a:srgbClr val="FFFFFF"/>
                </a:solidFill>
              </a:rPr>
              <a:t>L. Stok, N. Hieter, K. Kalafala</a:t>
            </a:r>
            <a:endParaRPr lang="en-US" sz="675" dirty="0">
              <a:solidFill>
                <a:srgbClr val="FFFFFF"/>
              </a:solidFill>
            </a:endParaRPr>
          </a:p>
        </p:txBody>
      </p:sp>
      <p:sp>
        <p:nvSpPr>
          <p:cNvPr id="3" name="Slide Number Placeholder 7">
            <a:extLst>
              <a:ext uri="{FF2B5EF4-FFF2-40B4-BE49-F238E27FC236}">
                <a16:creationId xmlns:a16="http://schemas.microsoft.com/office/drawing/2014/main" id="{3C09CBE5-B599-4D56-8873-E5869D130FC9}"/>
              </a:ext>
            </a:extLst>
          </p:cNvPr>
          <p:cNvSpPr>
            <a:spLocks noGrp="1"/>
          </p:cNvSpPr>
          <p:nvPr>
            <p:ph type="sldNum" sz="quarter" idx="11"/>
          </p:nvPr>
        </p:nvSpPr>
        <p:spPr>
          <a:xfrm>
            <a:off x="6482443" y="4969613"/>
            <a:ext cx="2057400" cy="117050"/>
          </a:xfrm>
        </p:spPr>
        <p:txBody>
          <a:bodyPr/>
          <a:lstStyle/>
          <a:p>
            <a:fld id="{8A9F255E-A254-4B1E-A43E-B962251B689E}" type="slidenum">
              <a:rPr lang="en-US" smtClean="0">
                <a:solidFill>
                  <a:srgbClr val="FFFFFF"/>
                </a:solidFill>
              </a:rPr>
              <a:pPr/>
              <a:t>‹#›</a:t>
            </a:fld>
            <a:endParaRPr lang="en-US" dirty="0">
              <a:solidFill>
                <a:srgbClr val="FFFFFF"/>
              </a:solidFil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6053" y="278608"/>
            <a:ext cx="8087848" cy="290849"/>
          </a:xfrm>
        </p:spPr>
        <p:txBody>
          <a:bodyPr/>
          <a:lstStyle>
            <a:lvl1pPr>
              <a:defRPr>
                <a:latin typeface="IBM Plex Sans" panose="020B0503050000000000" pitchFamily="34" charset="0"/>
              </a:defRPr>
            </a:lvl1pPr>
          </a:lstStyle>
          <a:p>
            <a:r>
              <a:rPr lang="en-US" dirty="0"/>
              <a:t>Click to edit Master title style</a:t>
            </a:r>
          </a:p>
        </p:txBody>
      </p:sp>
      <p:sp>
        <p:nvSpPr>
          <p:cNvPr id="3" name="Content Placeholder 2"/>
          <p:cNvSpPr>
            <a:spLocks noGrp="1"/>
          </p:cNvSpPr>
          <p:nvPr>
            <p:ph idx="1"/>
          </p:nvPr>
        </p:nvSpPr>
        <p:spPr>
          <a:xfrm>
            <a:off x="266772" y="895351"/>
            <a:ext cx="8077129" cy="3845719"/>
          </a:xfrm>
        </p:spPr>
        <p:txBody>
          <a:bodyPr tIns="0" rIns="0" bIns="0"/>
          <a:lstStyle>
            <a:lvl1pPr marL="0" indent="0" algn="l">
              <a:buClr>
                <a:srgbClr val="666666"/>
              </a:buClr>
              <a:buNone/>
              <a:defRPr sz="1600">
                <a:solidFill>
                  <a:srgbClr val="666666"/>
                </a:solidFill>
                <a:latin typeface="IBM Plex Sans" panose="020B0503050000000000" pitchFamily="34" charset="0"/>
              </a:defRPr>
            </a:lvl1pPr>
            <a:lvl2pPr marL="341305" indent="-123822">
              <a:buClr>
                <a:srgbClr val="666666"/>
              </a:buClr>
              <a:buFont typeface="Arial" pitchFamily="34" charset="0"/>
              <a:buChar char="•"/>
              <a:defRPr>
                <a:solidFill>
                  <a:srgbClr val="666666"/>
                </a:solidFill>
                <a:latin typeface="IBM Plex Sans" panose="020B0503050000000000" pitchFamily="34" charset="0"/>
              </a:defRPr>
            </a:lvl2pPr>
            <a:lvl3pPr marL="573074" indent="-98423">
              <a:buClr>
                <a:srgbClr val="666666"/>
              </a:buClr>
              <a:defRPr>
                <a:solidFill>
                  <a:srgbClr val="666666"/>
                </a:solidFill>
                <a:latin typeface="IBM Plex Sans" panose="020B0503050000000000" pitchFamily="34" charset="0"/>
              </a:defRPr>
            </a:lvl3pPr>
            <a:lvl4pPr>
              <a:buClr>
                <a:srgbClr val="666666"/>
              </a:buClr>
              <a:defRPr>
                <a:solidFill>
                  <a:srgbClr val="666666"/>
                </a:solidFill>
                <a:latin typeface="IBM Plex Sans" panose="020B0503050000000000" pitchFamily="34" charset="0"/>
              </a:defRPr>
            </a:lvl4pPr>
            <a:lvl5pPr>
              <a:buClr>
                <a:srgbClr val="666666"/>
              </a:buClr>
              <a:defRPr>
                <a:solidFill>
                  <a:srgbClr val="666666"/>
                </a:solidFill>
                <a:latin typeface="IBM Plex Sans" panose="020B0503050000000000"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Title (above) + blank">
    <p:spTree>
      <p:nvGrpSpPr>
        <p:cNvPr id="1" name=""/>
        <p:cNvGrpSpPr/>
        <p:nvPr/>
      </p:nvGrpSpPr>
      <p:grpSpPr>
        <a:xfrm>
          <a:off x="0" y="0"/>
          <a:ext cx="0" cy="0"/>
          <a:chOff x="0" y="0"/>
          <a:chExt cx="0" cy="0"/>
        </a:xfrm>
      </p:grpSpPr>
      <p:sp>
        <p:nvSpPr>
          <p:cNvPr id="50" name="Title 1"/>
          <p:cNvSpPr>
            <a:spLocks noGrp="1"/>
          </p:cNvSpPr>
          <p:nvPr>
            <p:ph type="title"/>
          </p:nvPr>
        </p:nvSpPr>
        <p:spPr>
          <a:xfrm>
            <a:off x="228600" y="173736"/>
            <a:ext cx="8016240" cy="390144"/>
          </a:xfrm>
        </p:spPr>
        <p:txBody>
          <a:bodyPr/>
          <a:lstStyle>
            <a:lvl1pPr>
              <a:defRPr sz="2800" b="0">
                <a:solidFill>
                  <a:schemeClr val="accent4"/>
                </a:solidFill>
              </a:defRPr>
            </a:lvl1pPr>
          </a:lstStyle>
          <a:p>
            <a:r>
              <a:rPr lang="en-US" dirty="0"/>
              <a:t>Click to edit Master title style</a:t>
            </a:r>
          </a:p>
        </p:txBody>
      </p:sp>
      <p:sp>
        <p:nvSpPr>
          <p:cNvPr id="11" name="Slide Number Placeholder 5"/>
          <p:cNvSpPr>
            <a:spLocks noGrp="1"/>
          </p:cNvSpPr>
          <p:nvPr>
            <p:ph type="sldNum" sz="quarter" idx="12"/>
          </p:nvPr>
        </p:nvSpPr>
        <p:spPr>
          <a:xfrm>
            <a:off x="8559445" y="4759788"/>
            <a:ext cx="358140" cy="205912"/>
          </a:xfrm>
          <a:prstGeom prst="rect">
            <a:avLst/>
          </a:prstGeom>
        </p:spPr>
        <p:txBody>
          <a:bodyPr/>
          <a:lstStyle>
            <a:lvl1pPr>
              <a:buFontTx/>
              <a:buNone/>
              <a:defRPr sz="900">
                <a:solidFill>
                  <a:schemeClr val="bg2"/>
                </a:solidFill>
                <a:latin typeface="Arial"/>
                <a:cs typeface="Arial"/>
              </a:defRPr>
            </a:lvl1pPr>
          </a:lstStyle>
          <a:p>
            <a:fld id="{E4DBDE34-E9B5-E04F-B662-69720E4BCB53}" type="slidenum">
              <a:rPr lang="en-US" smtClean="0">
                <a:solidFill>
                  <a:srgbClr val="808080"/>
                </a:solidFill>
              </a:rPr>
              <a:pPr/>
              <a:t>‹#›</a:t>
            </a:fld>
            <a:endParaRPr lang="en-US" dirty="0">
              <a:solidFill>
                <a:srgbClr val="808080"/>
              </a:solidFil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Title Blu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4661E1B-8950-4571-B812-FF89A34C489B}"/>
              </a:ext>
            </a:extLst>
          </p:cNvPr>
          <p:cNvGrpSpPr/>
          <p:nvPr userDrawn="1"/>
        </p:nvGrpSpPr>
        <p:grpSpPr bwMode="gray">
          <a:xfrm>
            <a:off x="-1" y="-2"/>
            <a:ext cx="7330125" cy="4769384"/>
            <a:chOff x="-1" y="-2"/>
            <a:chExt cx="9773500" cy="6359178"/>
          </a:xfrm>
        </p:grpSpPr>
        <p:pic>
          <p:nvPicPr>
            <p:cNvPr id="6" name="Picture 5">
              <a:extLst>
                <a:ext uri="{FF2B5EF4-FFF2-40B4-BE49-F238E27FC236}">
                  <a16:creationId xmlns:a16="http://schemas.microsoft.com/office/drawing/2014/main" id="{A74BE142-9DFF-4752-86A2-7CD1767FFF68}"/>
                </a:ext>
              </a:extLst>
            </p:cNvPr>
            <p:cNvPicPr>
              <a:picLocks noChangeAspect="1"/>
            </p:cNvPicPr>
            <p:nvPr userDrawn="1"/>
          </p:nvPicPr>
          <p:blipFill rotWithShape="1">
            <a:blip r:embed="rId2"/>
            <a:srcRect l="3659"/>
            <a:stretch/>
          </p:blipFill>
          <p:spPr bwMode="gray">
            <a:xfrm>
              <a:off x="0" y="1231996"/>
              <a:ext cx="9773499" cy="5127180"/>
            </a:xfrm>
            <a:prstGeom prst="rect">
              <a:avLst/>
            </a:prstGeom>
          </p:spPr>
        </p:pic>
        <p:sp>
          <p:nvSpPr>
            <p:cNvPr id="11" name="Rectangle 10">
              <a:extLst>
                <a:ext uri="{FF2B5EF4-FFF2-40B4-BE49-F238E27FC236}">
                  <a16:creationId xmlns:a16="http://schemas.microsoft.com/office/drawing/2014/main" id="{99A7D86E-0511-40BC-9C4F-607427228C38}"/>
                </a:ext>
              </a:extLst>
            </p:cNvPr>
            <p:cNvSpPr/>
            <p:nvPr userDrawn="1"/>
          </p:nvSpPr>
          <p:spPr bwMode="gray">
            <a:xfrm>
              <a:off x="9533873" y="0"/>
              <a:ext cx="239626" cy="1305694"/>
            </a:xfrm>
            <a:prstGeom prst="rect">
              <a:avLst/>
            </a:prstGeom>
            <a:solidFill>
              <a:srgbClr val="CACBD0"/>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13" name="Rectangle: Single Corner Rounded 55">
              <a:extLst>
                <a:ext uri="{FF2B5EF4-FFF2-40B4-BE49-F238E27FC236}">
                  <a16:creationId xmlns:a16="http://schemas.microsoft.com/office/drawing/2014/main" id="{85EC940F-80A8-4854-B668-0B2C3B537AEF}"/>
                </a:ext>
              </a:extLst>
            </p:cNvPr>
            <p:cNvSpPr/>
            <p:nvPr userDrawn="1"/>
          </p:nvSpPr>
          <p:spPr bwMode="gray">
            <a:xfrm flipV="1">
              <a:off x="-1" y="0"/>
              <a:ext cx="9567417" cy="6266834"/>
            </a:xfrm>
            <a:prstGeom prst="round1Rect">
              <a:avLst>
                <a:gd name="adj" fmla="val 3540"/>
              </a:avLst>
            </a:prstGeom>
            <a:solidFill>
              <a:srgbClr val="7CA0FF"/>
            </a:solidFill>
            <a:ln w="10795" cap="flat" cmpd="sng" algn="ctr">
              <a:noFill/>
              <a:prstDash val="solid"/>
            </a:ln>
            <a:effectLst>
              <a:outerShdw blurRad="139700" dist="38100" dir="21540000" algn="bl" rotWithShape="0">
                <a:prstClr val="black">
                  <a:alpha val="21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14" name="Rectangle: Single Corner Rounded 49">
              <a:extLst>
                <a:ext uri="{FF2B5EF4-FFF2-40B4-BE49-F238E27FC236}">
                  <a16:creationId xmlns:a16="http://schemas.microsoft.com/office/drawing/2014/main" id="{11C11600-149C-4FE5-B9F8-44B51907F4B9}"/>
                </a:ext>
              </a:extLst>
            </p:cNvPr>
            <p:cNvSpPr/>
            <p:nvPr userDrawn="1"/>
          </p:nvSpPr>
          <p:spPr bwMode="gray">
            <a:xfrm flipV="1">
              <a:off x="9306878" y="0"/>
              <a:ext cx="260539" cy="6267118"/>
            </a:xfrm>
            <a:prstGeom prst="round1Rect">
              <a:avLst>
                <a:gd name="adj" fmla="val 49135"/>
              </a:avLst>
            </a:prstGeom>
            <a:gradFill flip="none" rotWithShape="1">
              <a:gsLst>
                <a:gs pos="100000">
                  <a:srgbClr val="415795">
                    <a:lumMod val="100000"/>
                  </a:srgbClr>
                </a:gs>
                <a:gs pos="0">
                  <a:srgbClr val="7CA0FF">
                    <a:alpha val="0"/>
                  </a:srgbClr>
                </a:gs>
                <a:gs pos="64000">
                  <a:srgbClr val="5E7DCA"/>
                </a:gs>
              </a:gsLst>
              <a:lin ang="0" scaled="1"/>
              <a:tileRect/>
            </a:gra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grpSp>
          <p:nvGrpSpPr>
            <p:cNvPr id="15" name="Group 14">
              <a:extLst>
                <a:ext uri="{FF2B5EF4-FFF2-40B4-BE49-F238E27FC236}">
                  <a16:creationId xmlns:a16="http://schemas.microsoft.com/office/drawing/2014/main" id="{13AA064E-BF94-4220-A2E6-AD0EBAD92E5F}"/>
                </a:ext>
              </a:extLst>
            </p:cNvPr>
            <p:cNvGrpSpPr/>
            <p:nvPr userDrawn="1"/>
          </p:nvGrpSpPr>
          <p:grpSpPr bwMode="gray">
            <a:xfrm>
              <a:off x="0" y="-2"/>
              <a:ext cx="8822604" cy="5487292"/>
              <a:chOff x="503573" y="46747"/>
              <a:chExt cx="9419881" cy="5487292"/>
            </a:xfrm>
          </p:grpSpPr>
          <p:sp>
            <p:nvSpPr>
              <p:cNvPr id="16" name="Rectangle 15">
                <a:extLst>
                  <a:ext uri="{FF2B5EF4-FFF2-40B4-BE49-F238E27FC236}">
                    <a16:creationId xmlns:a16="http://schemas.microsoft.com/office/drawing/2014/main" id="{BED2CEFD-5D4A-461C-A377-D3F78C612FBF}"/>
                  </a:ext>
                </a:extLst>
              </p:cNvPr>
              <p:cNvSpPr/>
              <p:nvPr/>
            </p:nvSpPr>
            <p:spPr bwMode="gray">
              <a:xfrm>
                <a:off x="9800389" y="46748"/>
                <a:ext cx="123065" cy="2105026"/>
              </a:xfrm>
              <a:prstGeom prst="rect">
                <a:avLst/>
              </a:prstGeom>
              <a:solidFill>
                <a:srgbClr val="5D78C7"/>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17" name="Rectangle 16">
                <a:extLst>
                  <a:ext uri="{FF2B5EF4-FFF2-40B4-BE49-F238E27FC236}">
                    <a16:creationId xmlns:a16="http://schemas.microsoft.com/office/drawing/2014/main" id="{B2211A6A-7503-41DE-ABF8-BCB51F60E455}"/>
                  </a:ext>
                </a:extLst>
              </p:cNvPr>
              <p:cNvSpPr/>
              <p:nvPr/>
            </p:nvSpPr>
            <p:spPr bwMode="gray">
              <a:xfrm>
                <a:off x="503573" y="5454636"/>
                <a:ext cx="1380260" cy="79403"/>
              </a:xfrm>
              <a:prstGeom prst="rect">
                <a:avLst/>
              </a:prstGeom>
              <a:solidFill>
                <a:srgbClr val="6B88D8"/>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grpSp>
            <p:nvGrpSpPr>
              <p:cNvPr id="18" name="Group 17">
                <a:extLst>
                  <a:ext uri="{FF2B5EF4-FFF2-40B4-BE49-F238E27FC236}">
                    <a16:creationId xmlns:a16="http://schemas.microsoft.com/office/drawing/2014/main" id="{32004FDB-3A51-4F30-A9B8-D9B749A13FC9}"/>
                  </a:ext>
                </a:extLst>
              </p:cNvPr>
              <p:cNvGrpSpPr/>
              <p:nvPr/>
            </p:nvGrpSpPr>
            <p:grpSpPr bwMode="gray">
              <a:xfrm>
                <a:off x="503573" y="46747"/>
                <a:ext cx="9419881" cy="5487292"/>
                <a:chOff x="416724" y="46747"/>
                <a:chExt cx="9419881" cy="5487292"/>
              </a:xfrm>
            </p:grpSpPr>
            <p:grpSp>
              <p:nvGrpSpPr>
                <p:cNvPr id="19" name="Group 18">
                  <a:extLst>
                    <a:ext uri="{FF2B5EF4-FFF2-40B4-BE49-F238E27FC236}">
                      <a16:creationId xmlns:a16="http://schemas.microsoft.com/office/drawing/2014/main" id="{2C058AD1-07AF-4499-9494-597DE33277B0}"/>
                    </a:ext>
                  </a:extLst>
                </p:cNvPr>
                <p:cNvGrpSpPr/>
                <p:nvPr/>
              </p:nvGrpSpPr>
              <p:grpSpPr bwMode="gray">
                <a:xfrm>
                  <a:off x="416724" y="46747"/>
                  <a:ext cx="9419881" cy="5487292"/>
                  <a:chOff x="678407" y="-1026120"/>
                  <a:chExt cx="9440352" cy="5501077"/>
                </a:xfrm>
                <a:effectLst/>
              </p:grpSpPr>
              <p:sp>
                <p:nvSpPr>
                  <p:cNvPr id="21" name="Rectangle: Single Corner Rounded 60">
                    <a:extLst>
                      <a:ext uri="{FF2B5EF4-FFF2-40B4-BE49-F238E27FC236}">
                        <a16:creationId xmlns:a16="http://schemas.microsoft.com/office/drawing/2014/main" id="{1F96330C-3C2B-4FCA-A935-814CF91EA0D2}"/>
                      </a:ext>
                    </a:extLst>
                  </p:cNvPr>
                  <p:cNvSpPr/>
                  <p:nvPr/>
                </p:nvSpPr>
                <p:spPr bwMode="gray">
                  <a:xfrm flipV="1">
                    <a:off x="1974711" y="1033561"/>
                    <a:ext cx="8144048" cy="3441396"/>
                  </a:xfrm>
                  <a:prstGeom prst="round1Rect">
                    <a:avLst>
                      <a:gd name="adj" fmla="val 4294"/>
                    </a:avLst>
                  </a:prstGeom>
                  <a:gradFill>
                    <a:gsLst>
                      <a:gs pos="0">
                        <a:srgbClr val="6C89DA"/>
                      </a:gs>
                      <a:gs pos="31000">
                        <a:srgbClr val="7CA0FF">
                          <a:lumMod val="97000"/>
                          <a:lumOff val="3000"/>
                        </a:srgbClr>
                      </a:gs>
                      <a:gs pos="38000">
                        <a:srgbClr val="526DB4"/>
                      </a:gs>
                      <a:gs pos="100000">
                        <a:srgbClr val="5D78C7"/>
                      </a:gs>
                      <a:gs pos="44000">
                        <a:srgbClr val="5C79C2">
                          <a:lumMod val="100000"/>
                        </a:srgbClr>
                      </a:gs>
                    </a:gsLst>
                    <a:lin ang="4560000" scaled="0"/>
                  </a:gradFill>
                  <a:ln w="1079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22" name="Rectangle: Single Corner Rounded 61">
                    <a:extLst>
                      <a:ext uri="{FF2B5EF4-FFF2-40B4-BE49-F238E27FC236}">
                        <a16:creationId xmlns:a16="http://schemas.microsoft.com/office/drawing/2014/main" id="{D7D9F917-4981-4A29-9637-9B4B91D49790}"/>
                      </a:ext>
                    </a:extLst>
                  </p:cNvPr>
                  <p:cNvSpPr/>
                  <p:nvPr/>
                </p:nvSpPr>
                <p:spPr bwMode="gray">
                  <a:xfrm flipV="1">
                    <a:off x="678407" y="-1026120"/>
                    <a:ext cx="9332272" cy="5464871"/>
                  </a:xfrm>
                  <a:prstGeom prst="round1Rect">
                    <a:avLst>
                      <a:gd name="adj" fmla="val 2348"/>
                    </a:avLst>
                  </a:prstGeom>
                  <a:solidFill>
                    <a:srgbClr val="314FD5"/>
                  </a:solidFill>
                  <a:ln w="10795" cap="flat" cmpd="sng" algn="ctr">
                    <a:noFill/>
                    <a:prstDash val="solid"/>
                  </a:ln>
                  <a:effectLst>
                    <a:outerShdw blurRad="38100" dist="12700" dir="1800000" algn="bl" rotWithShape="0">
                      <a:prstClr val="black">
                        <a:alpha val="31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grpSp>
            <p:sp>
              <p:nvSpPr>
                <p:cNvPr id="20" name="first shadow">
                  <a:extLst>
                    <a:ext uri="{FF2B5EF4-FFF2-40B4-BE49-F238E27FC236}">
                      <a16:creationId xmlns:a16="http://schemas.microsoft.com/office/drawing/2014/main" id="{EA5E7F3D-50F1-4682-B2B8-61C177A98043}"/>
                    </a:ext>
                  </a:extLst>
                </p:cNvPr>
                <p:cNvSpPr/>
                <p:nvPr/>
              </p:nvSpPr>
              <p:spPr bwMode="gray">
                <a:xfrm flipV="1">
                  <a:off x="8943108" y="46747"/>
                  <a:ext cx="785651" cy="5446965"/>
                </a:xfrm>
                <a:prstGeom prst="round1Rect">
                  <a:avLst>
                    <a:gd name="adj" fmla="val 18640"/>
                  </a:avLst>
                </a:prstGeom>
                <a:gradFill flip="none" rotWithShape="1">
                  <a:gsLst>
                    <a:gs pos="69000">
                      <a:srgbClr val="243DA8">
                        <a:alpha val="50000"/>
                      </a:srgbClr>
                    </a:gs>
                    <a:gs pos="50000">
                      <a:srgbClr val="314FD5">
                        <a:alpha val="0"/>
                      </a:srgbClr>
                    </a:gs>
                    <a:gs pos="89000">
                      <a:srgbClr val="1D3393">
                        <a:lumMod val="90000"/>
                      </a:srgbClr>
                    </a:gs>
                  </a:gsLst>
                  <a:lin ang="0" scaled="1"/>
                  <a:tileRect/>
                </a:gra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24" name="second shadow">
                  <a:extLst>
                    <a:ext uri="{FF2B5EF4-FFF2-40B4-BE49-F238E27FC236}">
                      <a16:creationId xmlns:a16="http://schemas.microsoft.com/office/drawing/2014/main" id="{C652A8C2-35E4-46F3-AD56-18AE774DE4B9}"/>
                    </a:ext>
                  </a:extLst>
                </p:cNvPr>
                <p:cNvSpPr/>
                <p:nvPr userDrawn="1"/>
              </p:nvSpPr>
              <p:spPr bwMode="gray">
                <a:xfrm flipV="1">
                  <a:off x="8850801" y="46747"/>
                  <a:ext cx="785651" cy="5446965"/>
                </a:xfrm>
                <a:prstGeom prst="round1Rect">
                  <a:avLst>
                    <a:gd name="adj" fmla="val 17397"/>
                  </a:avLst>
                </a:prstGeom>
                <a:gradFill flip="none" rotWithShape="1">
                  <a:gsLst>
                    <a:gs pos="69150">
                      <a:srgbClr val="243DA8">
                        <a:alpha val="20000"/>
                      </a:srgbClr>
                    </a:gs>
                    <a:gs pos="20000">
                      <a:srgbClr val="314FD5">
                        <a:alpha val="0"/>
                      </a:srgbClr>
                    </a:gs>
                    <a:gs pos="93000">
                      <a:srgbClr val="1D3393">
                        <a:lumMod val="90000"/>
                        <a:alpha val="50000"/>
                      </a:srgbClr>
                    </a:gs>
                  </a:gsLst>
                  <a:lin ang="0" scaled="1"/>
                  <a:tileRect/>
                </a:gra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grpSp>
        </p:grpSp>
      </p:grpSp>
      <p:sp>
        <p:nvSpPr>
          <p:cNvPr id="2" name="Title 1"/>
          <p:cNvSpPr>
            <a:spLocks noGrp="1"/>
          </p:cNvSpPr>
          <p:nvPr>
            <p:ph type="ctrTitle"/>
          </p:nvPr>
        </p:nvSpPr>
        <p:spPr bwMode="gray">
          <a:xfrm>
            <a:off x="371475" y="1961780"/>
            <a:ext cx="5523275" cy="1096454"/>
          </a:xfrm>
        </p:spPr>
        <p:txBody>
          <a:bodyPr wrap="square" anchor="b">
            <a:noAutofit/>
          </a:bodyPr>
          <a:lstStyle>
            <a:lvl1pPr algn="l">
              <a:lnSpc>
                <a:spcPct val="90000"/>
              </a:lnSpc>
              <a:defRPr sz="4500" spc="-15" baseline="0">
                <a:solidFill>
                  <a:schemeClr val="bg1"/>
                </a:solidFill>
              </a:defRPr>
            </a:lvl1pPr>
          </a:lstStyle>
          <a:p>
            <a:r>
              <a:rPr lang="en-US"/>
              <a:t>Click to edit Master title style</a:t>
            </a:r>
            <a:endParaRPr lang="en-US" dirty="0"/>
          </a:p>
        </p:txBody>
      </p:sp>
      <p:sp>
        <p:nvSpPr>
          <p:cNvPr id="38" name="Text Placeholder 7"/>
          <p:cNvSpPr>
            <a:spLocks noGrp="1"/>
          </p:cNvSpPr>
          <p:nvPr>
            <p:ph type="body" sz="quarter" idx="10" hasCustomPrompt="1"/>
          </p:nvPr>
        </p:nvSpPr>
        <p:spPr bwMode="gray">
          <a:xfrm>
            <a:off x="371474" y="3146314"/>
            <a:ext cx="5514203" cy="721448"/>
          </a:xfrm>
        </p:spPr>
        <p:txBody>
          <a:bodyPr>
            <a:noAutofit/>
          </a:bodyPr>
          <a:lstStyle>
            <a:lvl1pPr marL="0" indent="0">
              <a:spcBef>
                <a:spcPts val="0"/>
              </a:spcBef>
              <a:spcAft>
                <a:spcPts val="450"/>
              </a:spcAft>
              <a:buFont typeface="Microsoft Sans Serif" panose="020B0604020202020204" pitchFamily="34" charset="0"/>
              <a:buChar char="​"/>
              <a:defRPr sz="1575" b="1" spc="23" baseline="0">
                <a:solidFill>
                  <a:schemeClr val="bg1"/>
                </a:solidFill>
              </a:defRPr>
            </a:lvl1pPr>
            <a:lvl2pPr marL="0" indent="0">
              <a:lnSpc>
                <a:spcPct val="98000"/>
              </a:lnSpc>
              <a:spcBef>
                <a:spcPts val="0"/>
              </a:spcBef>
              <a:buFont typeface="Microsoft Sans Serif" panose="020B0604020202020204" pitchFamily="34" charset="0"/>
              <a:buNone/>
              <a:defRPr sz="1350">
                <a:solidFill>
                  <a:schemeClr val="bg1"/>
                </a:solidFill>
              </a:defRPr>
            </a:lvl2pPr>
            <a:lvl3pPr marL="0" indent="0">
              <a:lnSpc>
                <a:spcPct val="98000"/>
              </a:lnSpc>
              <a:spcBef>
                <a:spcPts val="0"/>
              </a:spcBef>
              <a:buFont typeface="Microsoft Sans Serif" panose="020B0604020202020204" pitchFamily="34" charset="0"/>
              <a:buChar char="​"/>
              <a:defRPr sz="1350">
                <a:solidFill>
                  <a:schemeClr val="bg1"/>
                </a:solidFill>
              </a:defRPr>
            </a:lvl3pPr>
            <a:lvl4pPr marL="0" indent="0">
              <a:lnSpc>
                <a:spcPct val="98000"/>
              </a:lnSpc>
              <a:spcBef>
                <a:spcPts val="0"/>
              </a:spcBef>
              <a:buFont typeface="Microsoft Sans Serif" panose="020B0604020202020204" pitchFamily="34" charset="0"/>
              <a:buChar char="​"/>
              <a:defRPr sz="1350" baseline="0">
                <a:solidFill>
                  <a:schemeClr val="bg1"/>
                </a:solidFill>
              </a:defRPr>
            </a:lvl4pPr>
            <a:lvl5pPr>
              <a:lnSpc>
                <a:spcPct val="98000"/>
              </a:lnSpc>
              <a:spcBef>
                <a:spcPts val="0"/>
              </a:spcBef>
              <a:defRPr sz="1350">
                <a:solidFill>
                  <a:schemeClr val="bg1"/>
                </a:solidFill>
              </a:defRPr>
            </a:lvl5pPr>
            <a:lvl6pPr>
              <a:lnSpc>
                <a:spcPct val="98000"/>
              </a:lnSpc>
              <a:spcBef>
                <a:spcPts val="0"/>
              </a:spcBef>
              <a:defRPr sz="1350">
                <a:solidFill>
                  <a:schemeClr val="bg1"/>
                </a:solidFill>
              </a:defRPr>
            </a:lvl6pPr>
            <a:lvl7pPr>
              <a:lnSpc>
                <a:spcPct val="98000"/>
              </a:lnSpc>
              <a:spcBef>
                <a:spcPts val="0"/>
              </a:spcBef>
              <a:defRPr sz="1350" baseline="0">
                <a:solidFill>
                  <a:schemeClr val="bg1"/>
                </a:solidFill>
              </a:defRPr>
            </a:lvl7pPr>
            <a:lvl8pPr>
              <a:lnSpc>
                <a:spcPct val="98000"/>
              </a:lnSpc>
              <a:spcBef>
                <a:spcPts val="0"/>
              </a:spcBef>
              <a:defRPr sz="1350" baseline="0">
                <a:solidFill>
                  <a:schemeClr val="bg1"/>
                </a:solidFill>
              </a:defRPr>
            </a:lvl8pPr>
            <a:lvl9pPr>
              <a:lnSpc>
                <a:spcPct val="98000"/>
              </a:lnSpc>
              <a:spcBef>
                <a:spcPts val="0"/>
              </a:spcBef>
              <a:defRPr sz="1350" baseline="0">
                <a:solidFill>
                  <a:schemeClr val="bg1"/>
                </a:solidFill>
              </a:defRPr>
            </a:lvl9pPr>
          </a:lstStyle>
          <a:p>
            <a:pPr lvl="0"/>
            <a:r>
              <a:rPr lang="en-US" dirty="0"/>
              <a:t>Speaker name</a:t>
            </a:r>
          </a:p>
          <a:p>
            <a:pPr lvl="1"/>
            <a:r>
              <a:rPr lang="en-US" dirty="0"/>
              <a:t>Speaker title</a:t>
            </a:r>
          </a:p>
          <a:p>
            <a:pPr lvl="1"/>
            <a:endParaRPr lang="en-US" dirty="0"/>
          </a:p>
        </p:txBody>
      </p:sp>
      <p:sp>
        <p:nvSpPr>
          <p:cNvPr id="23" name="Freeform 5">
            <a:extLst>
              <a:ext uri="{FF2B5EF4-FFF2-40B4-BE49-F238E27FC236}">
                <a16:creationId xmlns:a16="http://schemas.microsoft.com/office/drawing/2014/main" id="{3915EFCB-AFF4-4D78-8B01-1EBD79B33901}"/>
              </a:ext>
            </a:extLst>
          </p:cNvPr>
          <p:cNvSpPr>
            <a:spLocks noEditPoints="1"/>
          </p:cNvSpPr>
          <p:nvPr userDrawn="1"/>
        </p:nvSpPr>
        <p:spPr bwMode="gray">
          <a:xfrm>
            <a:off x="7782838" y="274320"/>
            <a:ext cx="989687" cy="181400"/>
          </a:xfrm>
          <a:custGeom>
            <a:avLst/>
            <a:gdLst>
              <a:gd name="T0" fmla="*/ 2199 w 8006"/>
              <a:gd name="T1" fmla="*/ 1222 h 1470"/>
              <a:gd name="T2" fmla="*/ 2017 w 8006"/>
              <a:gd name="T3" fmla="*/ 1223 h 1470"/>
              <a:gd name="T4" fmla="*/ 1391 w 8006"/>
              <a:gd name="T5" fmla="*/ 923 h 1470"/>
              <a:gd name="T6" fmla="*/ 1535 w 8006"/>
              <a:gd name="T7" fmla="*/ 421 h 1470"/>
              <a:gd name="T8" fmla="*/ 1792 w 8006"/>
              <a:gd name="T9" fmla="*/ 1125 h 1470"/>
              <a:gd name="T10" fmla="*/ 2056 w 8006"/>
              <a:gd name="T11" fmla="*/ 421 h 1470"/>
              <a:gd name="T12" fmla="*/ 0 w 8006"/>
              <a:gd name="T13" fmla="*/ 641 h 1470"/>
              <a:gd name="T14" fmla="*/ 881 w 8006"/>
              <a:gd name="T15" fmla="*/ 1438 h 1470"/>
              <a:gd name="T16" fmla="*/ 1071 w 8006"/>
              <a:gd name="T17" fmla="*/ 1419 h 1470"/>
              <a:gd name="T18" fmla="*/ 638 w 8006"/>
              <a:gd name="T19" fmla="*/ 0 h 1470"/>
              <a:gd name="T20" fmla="*/ 783 w 8006"/>
              <a:gd name="T21" fmla="*/ 771 h 1470"/>
              <a:gd name="T22" fmla="*/ 749 w 8006"/>
              <a:gd name="T23" fmla="*/ 1096 h 1470"/>
              <a:gd name="T24" fmla="*/ 638 w 8006"/>
              <a:gd name="T25" fmla="*/ 173 h 1470"/>
              <a:gd name="T26" fmla="*/ 7997 w 8006"/>
              <a:gd name="T27" fmla="*/ 1218 h 1470"/>
              <a:gd name="T28" fmla="*/ 7808 w 8006"/>
              <a:gd name="T29" fmla="*/ 1229 h 1470"/>
              <a:gd name="T30" fmla="*/ 7333 w 8006"/>
              <a:gd name="T31" fmla="*/ 1260 h 1470"/>
              <a:gd name="T32" fmla="*/ 6966 w 8006"/>
              <a:gd name="T33" fmla="*/ 652 h 1470"/>
              <a:gd name="T34" fmla="*/ 6597 w 8006"/>
              <a:gd name="T35" fmla="*/ 1260 h 1470"/>
              <a:gd name="T36" fmla="*/ 6118 w 8006"/>
              <a:gd name="T37" fmla="*/ 1229 h 1470"/>
              <a:gd name="T38" fmla="*/ 5924 w 8006"/>
              <a:gd name="T39" fmla="*/ 1229 h 1470"/>
              <a:gd name="T40" fmla="*/ 5448 w 8006"/>
              <a:gd name="T41" fmla="*/ 1260 h 1470"/>
              <a:gd name="T42" fmla="*/ 5600 w 8006"/>
              <a:gd name="T43" fmla="*/ 454 h 1470"/>
              <a:gd name="T44" fmla="*/ 5817 w 8006"/>
              <a:gd name="T45" fmla="*/ 454 h 1470"/>
              <a:gd name="T46" fmla="*/ 6277 w 8006"/>
              <a:gd name="T47" fmla="*/ 421 h 1470"/>
              <a:gd name="T48" fmla="*/ 6653 w 8006"/>
              <a:gd name="T49" fmla="*/ 1012 h 1470"/>
              <a:gd name="T50" fmla="*/ 7029 w 8006"/>
              <a:gd name="T51" fmla="*/ 421 h 1470"/>
              <a:gd name="T52" fmla="*/ 7488 w 8006"/>
              <a:gd name="T53" fmla="*/ 454 h 1470"/>
              <a:gd name="T54" fmla="*/ 7705 w 8006"/>
              <a:gd name="T55" fmla="*/ 454 h 1470"/>
              <a:gd name="T56" fmla="*/ 3055 w 8006"/>
              <a:gd name="T57" fmla="*/ 421 h 1470"/>
              <a:gd name="T58" fmla="*/ 2741 w 8006"/>
              <a:gd name="T59" fmla="*/ 397 h 1470"/>
              <a:gd name="T60" fmla="*/ 3015 w 8006"/>
              <a:gd name="T61" fmla="*/ 1148 h 1470"/>
              <a:gd name="T62" fmla="*/ 3159 w 8006"/>
              <a:gd name="T63" fmla="*/ 1260 h 1470"/>
              <a:gd name="T64" fmla="*/ 3159 w 8006"/>
              <a:gd name="T65" fmla="*/ 421 h 1470"/>
              <a:gd name="T66" fmla="*/ 2760 w 8006"/>
              <a:gd name="T67" fmla="*/ 568 h 1470"/>
              <a:gd name="T68" fmla="*/ 4389 w 8006"/>
              <a:gd name="T69" fmla="*/ 1141 h 1470"/>
              <a:gd name="T70" fmla="*/ 3678 w 8006"/>
              <a:gd name="T71" fmla="*/ 841 h 1470"/>
              <a:gd name="T72" fmla="*/ 4389 w 8006"/>
              <a:gd name="T73" fmla="*/ 538 h 1470"/>
              <a:gd name="T74" fmla="*/ 4117 w 8006"/>
              <a:gd name="T75" fmla="*/ 563 h 1470"/>
              <a:gd name="T76" fmla="*/ 4276 w 8006"/>
              <a:gd name="T77" fmla="*/ 1066 h 1470"/>
              <a:gd name="T78" fmla="*/ 4875 w 8006"/>
              <a:gd name="T79" fmla="*/ 398 h 1470"/>
              <a:gd name="T80" fmla="*/ 5316 w 8006"/>
              <a:gd name="T81" fmla="*/ 841 h 1470"/>
              <a:gd name="T82" fmla="*/ 4618 w 8006"/>
              <a:gd name="T83" fmla="*/ 841 h 1470"/>
              <a:gd name="T84" fmla="*/ 4875 w 8006"/>
              <a:gd name="T85" fmla="*/ 1113 h 1470"/>
              <a:gd name="T86" fmla="*/ 3559 w 8006"/>
              <a:gd name="T87" fmla="*/ 1220 h 1470"/>
              <a:gd name="T88" fmla="*/ 3377 w 8006"/>
              <a:gd name="T89" fmla="*/ 1220 h 1470"/>
              <a:gd name="T90" fmla="*/ 3520 w 8006"/>
              <a:gd name="T91" fmla="*/ 23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6" h="1470">
                <a:moveTo>
                  <a:pt x="2159" y="421"/>
                </a:moveTo>
                <a:cubicBezTo>
                  <a:pt x="2180" y="421"/>
                  <a:pt x="2199" y="438"/>
                  <a:pt x="2199" y="461"/>
                </a:cubicBezTo>
                <a:cubicBezTo>
                  <a:pt x="2199" y="1222"/>
                  <a:pt x="2199" y="1222"/>
                  <a:pt x="2199" y="1222"/>
                </a:cubicBezTo>
                <a:cubicBezTo>
                  <a:pt x="2199" y="1243"/>
                  <a:pt x="2180" y="1260"/>
                  <a:pt x="2159" y="1260"/>
                </a:cubicBezTo>
                <a:cubicBezTo>
                  <a:pt x="2056" y="1260"/>
                  <a:pt x="2056" y="1260"/>
                  <a:pt x="2056" y="1260"/>
                </a:cubicBezTo>
                <a:cubicBezTo>
                  <a:pt x="2036" y="1260"/>
                  <a:pt x="2017" y="1244"/>
                  <a:pt x="2017" y="1223"/>
                </a:cubicBezTo>
                <a:cubicBezTo>
                  <a:pt x="2017" y="1153"/>
                  <a:pt x="2017" y="1153"/>
                  <a:pt x="2017" y="1153"/>
                </a:cubicBezTo>
                <a:cubicBezTo>
                  <a:pt x="1965" y="1230"/>
                  <a:pt x="1876" y="1283"/>
                  <a:pt x="1745" y="1283"/>
                </a:cubicBezTo>
                <a:cubicBezTo>
                  <a:pt x="1526" y="1283"/>
                  <a:pt x="1391" y="1138"/>
                  <a:pt x="1391" y="923"/>
                </a:cubicBezTo>
                <a:cubicBezTo>
                  <a:pt x="1391" y="460"/>
                  <a:pt x="1391" y="460"/>
                  <a:pt x="1391" y="460"/>
                </a:cubicBezTo>
                <a:cubicBezTo>
                  <a:pt x="1391" y="438"/>
                  <a:pt x="1411" y="421"/>
                  <a:pt x="1432" y="421"/>
                </a:cubicBezTo>
                <a:cubicBezTo>
                  <a:pt x="1535" y="421"/>
                  <a:pt x="1535" y="421"/>
                  <a:pt x="1535" y="421"/>
                </a:cubicBezTo>
                <a:cubicBezTo>
                  <a:pt x="1556" y="421"/>
                  <a:pt x="1573" y="438"/>
                  <a:pt x="1573" y="460"/>
                </a:cubicBezTo>
                <a:cubicBezTo>
                  <a:pt x="1573" y="893"/>
                  <a:pt x="1573" y="893"/>
                  <a:pt x="1573" y="893"/>
                </a:cubicBezTo>
                <a:cubicBezTo>
                  <a:pt x="1573" y="1033"/>
                  <a:pt x="1647" y="1125"/>
                  <a:pt x="1792" y="1125"/>
                </a:cubicBezTo>
                <a:cubicBezTo>
                  <a:pt x="1933" y="1125"/>
                  <a:pt x="2017" y="1029"/>
                  <a:pt x="2017" y="895"/>
                </a:cubicBezTo>
                <a:cubicBezTo>
                  <a:pt x="2017" y="460"/>
                  <a:pt x="2017" y="460"/>
                  <a:pt x="2017" y="460"/>
                </a:cubicBezTo>
                <a:cubicBezTo>
                  <a:pt x="2017" y="438"/>
                  <a:pt x="2036" y="421"/>
                  <a:pt x="2056" y="421"/>
                </a:cubicBezTo>
                <a:cubicBezTo>
                  <a:pt x="2159" y="421"/>
                  <a:pt x="2159" y="421"/>
                  <a:pt x="2159" y="421"/>
                </a:cubicBezTo>
                <a:moveTo>
                  <a:pt x="638" y="0"/>
                </a:moveTo>
                <a:cubicBezTo>
                  <a:pt x="285" y="0"/>
                  <a:pt x="0" y="274"/>
                  <a:pt x="0" y="641"/>
                </a:cubicBezTo>
                <a:cubicBezTo>
                  <a:pt x="0" y="1008"/>
                  <a:pt x="285" y="1283"/>
                  <a:pt x="638" y="1283"/>
                </a:cubicBezTo>
                <a:cubicBezTo>
                  <a:pt x="698" y="1283"/>
                  <a:pt x="757" y="1275"/>
                  <a:pt x="812" y="1260"/>
                </a:cubicBezTo>
                <a:cubicBezTo>
                  <a:pt x="881" y="1438"/>
                  <a:pt x="881" y="1438"/>
                  <a:pt x="881" y="1438"/>
                </a:cubicBezTo>
                <a:cubicBezTo>
                  <a:pt x="888" y="1458"/>
                  <a:pt x="902" y="1470"/>
                  <a:pt x="928" y="1470"/>
                </a:cubicBezTo>
                <a:cubicBezTo>
                  <a:pt x="1038" y="1470"/>
                  <a:pt x="1038" y="1470"/>
                  <a:pt x="1038" y="1470"/>
                </a:cubicBezTo>
                <a:cubicBezTo>
                  <a:pt x="1064" y="1470"/>
                  <a:pt x="1084" y="1452"/>
                  <a:pt x="1071" y="1419"/>
                </a:cubicBezTo>
                <a:cubicBezTo>
                  <a:pt x="982" y="1185"/>
                  <a:pt x="982" y="1185"/>
                  <a:pt x="982" y="1185"/>
                </a:cubicBezTo>
                <a:cubicBezTo>
                  <a:pt x="1159" y="1074"/>
                  <a:pt x="1276" y="877"/>
                  <a:pt x="1276" y="641"/>
                </a:cubicBezTo>
                <a:cubicBezTo>
                  <a:pt x="1276" y="274"/>
                  <a:pt x="991" y="0"/>
                  <a:pt x="638" y="0"/>
                </a:cubicBezTo>
                <a:moveTo>
                  <a:pt x="916" y="1013"/>
                </a:moveTo>
                <a:cubicBezTo>
                  <a:pt x="835" y="804"/>
                  <a:pt x="835" y="804"/>
                  <a:pt x="835" y="804"/>
                </a:cubicBezTo>
                <a:cubicBezTo>
                  <a:pt x="828" y="786"/>
                  <a:pt x="814" y="771"/>
                  <a:pt x="783" y="771"/>
                </a:cubicBezTo>
                <a:cubicBezTo>
                  <a:pt x="678" y="771"/>
                  <a:pt x="678" y="771"/>
                  <a:pt x="678" y="771"/>
                </a:cubicBezTo>
                <a:cubicBezTo>
                  <a:pt x="652" y="771"/>
                  <a:pt x="631" y="788"/>
                  <a:pt x="643" y="821"/>
                </a:cubicBezTo>
                <a:cubicBezTo>
                  <a:pt x="749" y="1096"/>
                  <a:pt x="749" y="1096"/>
                  <a:pt x="749" y="1096"/>
                </a:cubicBezTo>
                <a:cubicBezTo>
                  <a:pt x="714" y="1105"/>
                  <a:pt x="677" y="1110"/>
                  <a:pt x="638" y="1110"/>
                </a:cubicBezTo>
                <a:cubicBezTo>
                  <a:pt x="379" y="1110"/>
                  <a:pt x="196" y="907"/>
                  <a:pt x="196" y="641"/>
                </a:cubicBezTo>
                <a:cubicBezTo>
                  <a:pt x="196" y="376"/>
                  <a:pt x="379" y="173"/>
                  <a:pt x="638" y="173"/>
                </a:cubicBezTo>
                <a:cubicBezTo>
                  <a:pt x="897" y="173"/>
                  <a:pt x="1080" y="376"/>
                  <a:pt x="1080" y="641"/>
                </a:cubicBezTo>
                <a:cubicBezTo>
                  <a:pt x="1080" y="796"/>
                  <a:pt x="1018" y="929"/>
                  <a:pt x="916" y="1013"/>
                </a:cubicBezTo>
                <a:moveTo>
                  <a:pt x="7997" y="1218"/>
                </a:moveTo>
                <a:cubicBezTo>
                  <a:pt x="8006" y="1239"/>
                  <a:pt x="7995" y="1260"/>
                  <a:pt x="7969" y="1260"/>
                </a:cubicBezTo>
                <a:cubicBezTo>
                  <a:pt x="7854" y="1260"/>
                  <a:pt x="7854" y="1260"/>
                  <a:pt x="7854" y="1260"/>
                </a:cubicBezTo>
                <a:cubicBezTo>
                  <a:pt x="7833" y="1260"/>
                  <a:pt x="7815" y="1250"/>
                  <a:pt x="7808" y="1229"/>
                </a:cubicBezTo>
                <a:cubicBezTo>
                  <a:pt x="7595" y="655"/>
                  <a:pt x="7595" y="655"/>
                  <a:pt x="7595" y="655"/>
                </a:cubicBezTo>
                <a:cubicBezTo>
                  <a:pt x="7378" y="1229"/>
                  <a:pt x="7378" y="1229"/>
                  <a:pt x="7378" y="1229"/>
                </a:cubicBezTo>
                <a:cubicBezTo>
                  <a:pt x="7369" y="1251"/>
                  <a:pt x="7354" y="1260"/>
                  <a:pt x="7333" y="1260"/>
                </a:cubicBezTo>
                <a:cubicBezTo>
                  <a:pt x="7230" y="1260"/>
                  <a:pt x="7230" y="1260"/>
                  <a:pt x="7230" y="1260"/>
                </a:cubicBezTo>
                <a:cubicBezTo>
                  <a:pt x="7209" y="1260"/>
                  <a:pt x="7193" y="1251"/>
                  <a:pt x="7184" y="1229"/>
                </a:cubicBezTo>
                <a:cubicBezTo>
                  <a:pt x="6966" y="652"/>
                  <a:pt x="6966" y="652"/>
                  <a:pt x="6966" y="652"/>
                </a:cubicBezTo>
                <a:cubicBezTo>
                  <a:pt x="6751" y="1229"/>
                  <a:pt x="6751" y="1229"/>
                  <a:pt x="6751" y="1229"/>
                </a:cubicBezTo>
                <a:cubicBezTo>
                  <a:pt x="6742" y="1250"/>
                  <a:pt x="6726" y="1260"/>
                  <a:pt x="6705" y="1260"/>
                </a:cubicBezTo>
                <a:cubicBezTo>
                  <a:pt x="6597" y="1260"/>
                  <a:pt x="6597" y="1260"/>
                  <a:pt x="6597" y="1260"/>
                </a:cubicBezTo>
                <a:cubicBezTo>
                  <a:pt x="6576" y="1260"/>
                  <a:pt x="6560" y="1250"/>
                  <a:pt x="6551" y="1229"/>
                </a:cubicBezTo>
                <a:cubicBezTo>
                  <a:pt x="6338" y="652"/>
                  <a:pt x="6338" y="652"/>
                  <a:pt x="6338" y="652"/>
                </a:cubicBezTo>
                <a:cubicBezTo>
                  <a:pt x="6118" y="1229"/>
                  <a:pt x="6118" y="1229"/>
                  <a:pt x="6118" y="1229"/>
                </a:cubicBezTo>
                <a:cubicBezTo>
                  <a:pt x="6109" y="1251"/>
                  <a:pt x="6093" y="1260"/>
                  <a:pt x="6072" y="1260"/>
                </a:cubicBezTo>
                <a:cubicBezTo>
                  <a:pt x="5969" y="1260"/>
                  <a:pt x="5969" y="1260"/>
                  <a:pt x="5969" y="1260"/>
                </a:cubicBezTo>
                <a:cubicBezTo>
                  <a:pt x="5948" y="1260"/>
                  <a:pt x="5932" y="1251"/>
                  <a:pt x="5924" y="1229"/>
                </a:cubicBezTo>
                <a:cubicBezTo>
                  <a:pt x="5709" y="652"/>
                  <a:pt x="5709" y="652"/>
                  <a:pt x="5709" y="652"/>
                </a:cubicBezTo>
                <a:cubicBezTo>
                  <a:pt x="5494" y="1229"/>
                  <a:pt x="5494" y="1229"/>
                  <a:pt x="5494" y="1229"/>
                </a:cubicBezTo>
                <a:cubicBezTo>
                  <a:pt x="5487" y="1250"/>
                  <a:pt x="5469" y="1260"/>
                  <a:pt x="5448" y="1260"/>
                </a:cubicBezTo>
                <a:cubicBezTo>
                  <a:pt x="5336" y="1260"/>
                  <a:pt x="5336" y="1260"/>
                  <a:pt x="5336" y="1260"/>
                </a:cubicBezTo>
                <a:cubicBezTo>
                  <a:pt x="5310" y="1260"/>
                  <a:pt x="5300" y="1239"/>
                  <a:pt x="5308" y="1218"/>
                </a:cubicBezTo>
                <a:cubicBezTo>
                  <a:pt x="5600" y="454"/>
                  <a:pt x="5600" y="454"/>
                  <a:pt x="5600" y="454"/>
                </a:cubicBezTo>
                <a:cubicBezTo>
                  <a:pt x="5609" y="432"/>
                  <a:pt x="5625" y="421"/>
                  <a:pt x="5646" y="421"/>
                </a:cubicBezTo>
                <a:cubicBezTo>
                  <a:pt x="5772" y="421"/>
                  <a:pt x="5772" y="421"/>
                  <a:pt x="5772" y="421"/>
                </a:cubicBezTo>
                <a:cubicBezTo>
                  <a:pt x="5793" y="421"/>
                  <a:pt x="5808" y="432"/>
                  <a:pt x="5817" y="454"/>
                </a:cubicBezTo>
                <a:cubicBezTo>
                  <a:pt x="6023" y="1012"/>
                  <a:pt x="6023" y="1012"/>
                  <a:pt x="6023" y="1012"/>
                </a:cubicBezTo>
                <a:cubicBezTo>
                  <a:pt x="6231" y="454"/>
                  <a:pt x="6231" y="454"/>
                  <a:pt x="6231" y="454"/>
                </a:cubicBezTo>
                <a:cubicBezTo>
                  <a:pt x="6240" y="432"/>
                  <a:pt x="6256" y="421"/>
                  <a:pt x="6277" y="421"/>
                </a:cubicBezTo>
                <a:cubicBezTo>
                  <a:pt x="6401" y="421"/>
                  <a:pt x="6401" y="421"/>
                  <a:pt x="6401" y="421"/>
                </a:cubicBezTo>
                <a:cubicBezTo>
                  <a:pt x="6422" y="421"/>
                  <a:pt x="6438" y="432"/>
                  <a:pt x="6446" y="454"/>
                </a:cubicBezTo>
                <a:cubicBezTo>
                  <a:pt x="6653" y="1012"/>
                  <a:pt x="6653" y="1012"/>
                  <a:pt x="6653" y="1012"/>
                </a:cubicBezTo>
                <a:cubicBezTo>
                  <a:pt x="6859" y="454"/>
                  <a:pt x="6859" y="454"/>
                  <a:pt x="6859" y="454"/>
                </a:cubicBezTo>
                <a:cubicBezTo>
                  <a:pt x="6868" y="432"/>
                  <a:pt x="6883" y="421"/>
                  <a:pt x="6904" y="421"/>
                </a:cubicBezTo>
                <a:cubicBezTo>
                  <a:pt x="7029" y="421"/>
                  <a:pt x="7029" y="421"/>
                  <a:pt x="7029" y="421"/>
                </a:cubicBezTo>
                <a:cubicBezTo>
                  <a:pt x="7049" y="421"/>
                  <a:pt x="7065" y="432"/>
                  <a:pt x="7074" y="454"/>
                </a:cubicBezTo>
                <a:cubicBezTo>
                  <a:pt x="7284" y="1012"/>
                  <a:pt x="7284" y="1012"/>
                  <a:pt x="7284" y="1012"/>
                </a:cubicBezTo>
                <a:cubicBezTo>
                  <a:pt x="7488" y="454"/>
                  <a:pt x="7488" y="454"/>
                  <a:pt x="7488" y="454"/>
                </a:cubicBezTo>
                <a:cubicBezTo>
                  <a:pt x="7497" y="432"/>
                  <a:pt x="7513" y="421"/>
                  <a:pt x="7534" y="421"/>
                </a:cubicBezTo>
                <a:cubicBezTo>
                  <a:pt x="7660" y="421"/>
                  <a:pt x="7660" y="421"/>
                  <a:pt x="7660" y="421"/>
                </a:cubicBezTo>
                <a:cubicBezTo>
                  <a:pt x="7681" y="421"/>
                  <a:pt x="7696" y="432"/>
                  <a:pt x="7705" y="454"/>
                </a:cubicBezTo>
                <a:cubicBezTo>
                  <a:pt x="7997" y="1218"/>
                  <a:pt x="7997" y="1218"/>
                  <a:pt x="7997" y="1218"/>
                </a:cubicBezTo>
                <a:moveTo>
                  <a:pt x="3159" y="421"/>
                </a:moveTo>
                <a:cubicBezTo>
                  <a:pt x="3055" y="421"/>
                  <a:pt x="3055" y="421"/>
                  <a:pt x="3055" y="421"/>
                </a:cubicBezTo>
                <a:cubicBezTo>
                  <a:pt x="3035" y="421"/>
                  <a:pt x="3015" y="438"/>
                  <a:pt x="3015" y="461"/>
                </a:cubicBezTo>
                <a:cubicBezTo>
                  <a:pt x="3015" y="531"/>
                  <a:pt x="3015" y="531"/>
                  <a:pt x="3015" y="531"/>
                </a:cubicBezTo>
                <a:cubicBezTo>
                  <a:pt x="2963" y="452"/>
                  <a:pt x="2861" y="397"/>
                  <a:pt x="2741" y="397"/>
                </a:cubicBezTo>
                <a:cubicBezTo>
                  <a:pt x="2514" y="397"/>
                  <a:pt x="2318" y="577"/>
                  <a:pt x="2318" y="839"/>
                </a:cubicBezTo>
                <a:cubicBezTo>
                  <a:pt x="2318" y="1105"/>
                  <a:pt x="2514" y="1283"/>
                  <a:pt x="2739" y="1283"/>
                </a:cubicBezTo>
                <a:cubicBezTo>
                  <a:pt x="2861" y="1283"/>
                  <a:pt x="2961" y="1227"/>
                  <a:pt x="3015" y="1148"/>
                </a:cubicBezTo>
                <a:cubicBezTo>
                  <a:pt x="3015" y="1222"/>
                  <a:pt x="3015" y="1222"/>
                  <a:pt x="3015" y="1222"/>
                </a:cubicBezTo>
                <a:cubicBezTo>
                  <a:pt x="3015" y="1243"/>
                  <a:pt x="3035" y="1260"/>
                  <a:pt x="3055" y="1260"/>
                </a:cubicBezTo>
                <a:cubicBezTo>
                  <a:pt x="3159" y="1260"/>
                  <a:pt x="3159" y="1260"/>
                  <a:pt x="3159" y="1260"/>
                </a:cubicBezTo>
                <a:cubicBezTo>
                  <a:pt x="3180" y="1260"/>
                  <a:pt x="3197" y="1243"/>
                  <a:pt x="3197" y="1222"/>
                </a:cubicBezTo>
                <a:cubicBezTo>
                  <a:pt x="3197" y="461"/>
                  <a:pt x="3197" y="461"/>
                  <a:pt x="3197" y="461"/>
                </a:cubicBezTo>
                <a:cubicBezTo>
                  <a:pt x="3197" y="438"/>
                  <a:pt x="3180" y="421"/>
                  <a:pt x="3159" y="421"/>
                </a:cubicBezTo>
                <a:moveTo>
                  <a:pt x="2760" y="1115"/>
                </a:moveTo>
                <a:cubicBezTo>
                  <a:pt x="2610" y="1115"/>
                  <a:pt x="2503" y="993"/>
                  <a:pt x="2503" y="841"/>
                </a:cubicBezTo>
                <a:cubicBezTo>
                  <a:pt x="2503" y="687"/>
                  <a:pt x="2610" y="568"/>
                  <a:pt x="2760" y="568"/>
                </a:cubicBezTo>
                <a:cubicBezTo>
                  <a:pt x="2909" y="568"/>
                  <a:pt x="3017" y="687"/>
                  <a:pt x="3017" y="841"/>
                </a:cubicBezTo>
                <a:cubicBezTo>
                  <a:pt x="3017" y="993"/>
                  <a:pt x="2909" y="1115"/>
                  <a:pt x="2760" y="1115"/>
                </a:cubicBezTo>
                <a:moveTo>
                  <a:pt x="4389" y="1141"/>
                </a:moveTo>
                <a:cubicBezTo>
                  <a:pt x="4412" y="1169"/>
                  <a:pt x="4393" y="1190"/>
                  <a:pt x="4381" y="1199"/>
                </a:cubicBezTo>
                <a:cubicBezTo>
                  <a:pt x="4309" y="1253"/>
                  <a:pt x="4214" y="1283"/>
                  <a:pt x="4111" y="1283"/>
                </a:cubicBezTo>
                <a:cubicBezTo>
                  <a:pt x="3851" y="1283"/>
                  <a:pt x="3678" y="1092"/>
                  <a:pt x="3678" y="841"/>
                </a:cubicBezTo>
                <a:cubicBezTo>
                  <a:pt x="3678" y="589"/>
                  <a:pt x="3851" y="397"/>
                  <a:pt x="4111" y="397"/>
                </a:cubicBezTo>
                <a:cubicBezTo>
                  <a:pt x="4214" y="397"/>
                  <a:pt x="4309" y="426"/>
                  <a:pt x="4381" y="480"/>
                </a:cubicBezTo>
                <a:cubicBezTo>
                  <a:pt x="4393" y="489"/>
                  <a:pt x="4410" y="508"/>
                  <a:pt x="4389" y="538"/>
                </a:cubicBezTo>
                <a:cubicBezTo>
                  <a:pt x="4340" y="606"/>
                  <a:pt x="4340" y="606"/>
                  <a:pt x="4340" y="606"/>
                </a:cubicBezTo>
                <a:cubicBezTo>
                  <a:pt x="4321" y="633"/>
                  <a:pt x="4298" y="626"/>
                  <a:pt x="4279" y="613"/>
                </a:cubicBezTo>
                <a:cubicBezTo>
                  <a:pt x="4234" y="585"/>
                  <a:pt x="4179" y="563"/>
                  <a:pt x="4117" y="563"/>
                </a:cubicBezTo>
                <a:cubicBezTo>
                  <a:pt x="3964" y="563"/>
                  <a:pt x="3863" y="685"/>
                  <a:pt x="3863" y="841"/>
                </a:cubicBezTo>
                <a:cubicBezTo>
                  <a:pt x="3863" y="996"/>
                  <a:pt x="3964" y="1117"/>
                  <a:pt x="4117" y="1117"/>
                </a:cubicBezTo>
                <a:cubicBezTo>
                  <a:pt x="4179" y="1117"/>
                  <a:pt x="4230" y="1092"/>
                  <a:pt x="4276" y="1066"/>
                </a:cubicBezTo>
                <a:cubicBezTo>
                  <a:pt x="4295" y="1056"/>
                  <a:pt x="4316" y="1047"/>
                  <a:pt x="4337" y="1075"/>
                </a:cubicBezTo>
                <a:lnTo>
                  <a:pt x="4389" y="1141"/>
                </a:lnTo>
                <a:close/>
                <a:moveTo>
                  <a:pt x="4875" y="398"/>
                </a:moveTo>
                <a:cubicBezTo>
                  <a:pt x="4630" y="398"/>
                  <a:pt x="4435" y="591"/>
                  <a:pt x="4435" y="841"/>
                </a:cubicBezTo>
                <a:cubicBezTo>
                  <a:pt x="4435" y="1092"/>
                  <a:pt x="4630" y="1283"/>
                  <a:pt x="4875" y="1283"/>
                </a:cubicBezTo>
                <a:cubicBezTo>
                  <a:pt x="5120" y="1283"/>
                  <a:pt x="5316" y="1092"/>
                  <a:pt x="5316" y="841"/>
                </a:cubicBezTo>
                <a:cubicBezTo>
                  <a:pt x="5316" y="591"/>
                  <a:pt x="5120" y="398"/>
                  <a:pt x="4875" y="398"/>
                </a:cubicBezTo>
                <a:moveTo>
                  <a:pt x="4875" y="1113"/>
                </a:moveTo>
                <a:cubicBezTo>
                  <a:pt x="4725" y="1113"/>
                  <a:pt x="4618" y="993"/>
                  <a:pt x="4618" y="841"/>
                </a:cubicBezTo>
                <a:cubicBezTo>
                  <a:pt x="4618" y="687"/>
                  <a:pt x="4725" y="568"/>
                  <a:pt x="4875" y="568"/>
                </a:cubicBezTo>
                <a:cubicBezTo>
                  <a:pt x="5026" y="568"/>
                  <a:pt x="5132" y="687"/>
                  <a:pt x="5132" y="841"/>
                </a:cubicBezTo>
                <a:cubicBezTo>
                  <a:pt x="5132" y="993"/>
                  <a:pt x="5026" y="1113"/>
                  <a:pt x="4875" y="1113"/>
                </a:cubicBezTo>
                <a:moveTo>
                  <a:pt x="3520" y="23"/>
                </a:moveTo>
                <a:cubicBezTo>
                  <a:pt x="3543" y="23"/>
                  <a:pt x="3559" y="42"/>
                  <a:pt x="3559" y="63"/>
                </a:cubicBezTo>
                <a:cubicBezTo>
                  <a:pt x="3559" y="1220"/>
                  <a:pt x="3559" y="1220"/>
                  <a:pt x="3559" y="1220"/>
                </a:cubicBezTo>
                <a:cubicBezTo>
                  <a:pt x="3559" y="1241"/>
                  <a:pt x="3543" y="1260"/>
                  <a:pt x="3520" y="1260"/>
                </a:cubicBezTo>
                <a:cubicBezTo>
                  <a:pt x="3417" y="1260"/>
                  <a:pt x="3417" y="1260"/>
                  <a:pt x="3417" y="1260"/>
                </a:cubicBezTo>
                <a:cubicBezTo>
                  <a:pt x="3396" y="1260"/>
                  <a:pt x="3377" y="1241"/>
                  <a:pt x="3377" y="1220"/>
                </a:cubicBezTo>
                <a:cubicBezTo>
                  <a:pt x="3377" y="63"/>
                  <a:pt x="3377" y="63"/>
                  <a:pt x="3377" y="63"/>
                </a:cubicBezTo>
                <a:cubicBezTo>
                  <a:pt x="3377" y="42"/>
                  <a:pt x="3396" y="23"/>
                  <a:pt x="3417" y="23"/>
                </a:cubicBezTo>
                <a:cubicBezTo>
                  <a:pt x="3520" y="23"/>
                  <a:pt x="3520" y="23"/>
                  <a:pt x="3520" y="23"/>
                </a:cubicBezTo>
              </a:path>
            </a:pathLst>
          </a:custGeom>
          <a:solidFill>
            <a:schemeClr val="accent1"/>
          </a:solidFill>
          <a:ln>
            <a:noFill/>
          </a:ln>
        </p:spPr>
        <p:txBody>
          <a:bodyPr vert="horz" wrap="square" lIns="68580" tIns="34290" rIns="68580" bIns="34290" numCol="1" anchor="t" anchorCtr="0" compatLnSpc="1">
            <a:prstTxWarp prst="textNoShape">
              <a:avLst/>
            </a:prstTxWarp>
          </a:bodyPr>
          <a:lstStyle/>
          <a:p>
            <a:pPr eaLnBrk="1" fontAlgn="auto" hangingPunct="1">
              <a:spcBef>
                <a:spcPts val="0"/>
              </a:spcBef>
              <a:spcAft>
                <a:spcPts val="0"/>
              </a:spcAft>
              <a:defRPr/>
            </a:pPr>
            <a:endParaRPr lang="en-US" sz="1350" dirty="0">
              <a:solidFill>
                <a:prstClr val="black"/>
              </a:solidFill>
              <a:latin typeface="Microsoft Sans Serif"/>
              <a:ea typeface=""/>
              <a:cs typeface=""/>
            </a:endParaRPr>
          </a:p>
        </p:txBody>
      </p:sp>
      <p:sp>
        <p:nvSpPr>
          <p:cNvPr id="25" name="Text Placeholder 7">
            <a:extLst>
              <a:ext uri="{FF2B5EF4-FFF2-40B4-BE49-F238E27FC236}">
                <a16:creationId xmlns:a16="http://schemas.microsoft.com/office/drawing/2014/main" id="{B04D80C5-5B09-4391-914E-491EB6BF922B}"/>
              </a:ext>
            </a:extLst>
          </p:cNvPr>
          <p:cNvSpPr>
            <a:spLocks noGrp="1"/>
          </p:cNvSpPr>
          <p:nvPr>
            <p:ph type="body" sz="quarter" idx="11" hasCustomPrompt="1"/>
          </p:nvPr>
        </p:nvSpPr>
        <p:spPr bwMode="gray">
          <a:xfrm>
            <a:off x="2529187" y="299996"/>
            <a:ext cx="1945439" cy="170079"/>
          </a:xfrm>
        </p:spPr>
        <p:txBody>
          <a:bodyPr/>
          <a:lstStyle>
            <a:lvl1pPr marL="0" indent="0" algn="l">
              <a:lnSpc>
                <a:spcPct val="90000"/>
              </a:lnSpc>
              <a:spcBef>
                <a:spcPts val="0"/>
              </a:spcBef>
              <a:buNone/>
              <a:defRPr sz="1200" b="1">
                <a:solidFill>
                  <a:schemeClr val="bg1"/>
                </a:solidFill>
              </a:defRPr>
            </a:lvl1pPr>
            <a:lvl2pPr marL="0" indent="0" algn="r">
              <a:lnSpc>
                <a:spcPct val="90000"/>
              </a:lnSpc>
              <a:spcBef>
                <a:spcPts val="0"/>
              </a:spcBef>
              <a:buNone/>
              <a:defRPr sz="1200">
                <a:solidFill>
                  <a:schemeClr val="bg1"/>
                </a:solidFill>
              </a:defRPr>
            </a:lvl2pPr>
            <a:lvl3pPr marL="0" indent="0" algn="r">
              <a:lnSpc>
                <a:spcPct val="90000"/>
              </a:lnSpc>
              <a:spcBef>
                <a:spcPts val="0"/>
              </a:spcBef>
              <a:buNone/>
              <a:defRPr sz="1200">
                <a:solidFill>
                  <a:schemeClr val="bg1"/>
                </a:solidFill>
              </a:defRPr>
            </a:lvl3pPr>
            <a:lvl4pPr marL="0" indent="0" algn="r">
              <a:lnSpc>
                <a:spcPct val="90000"/>
              </a:lnSpc>
              <a:spcBef>
                <a:spcPts val="0"/>
              </a:spcBef>
              <a:buNone/>
              <a:defRPr sz="1200">
                <a:solidFill>
                  <a:schemeClr val="bg1"/>
                </a:solidFill>
              </a:defRPr>
            </a:lvl4pPr>
            <a:lvl5pPr marL="0" indent="0" algn="r">
              <a:lnSpc>
                <a:spcPct val="90000"/>
              </a:lnSpc>
              <a:spcBef>
                <a:spcPts val="0"/>
              </a:spcBef>
              <a:buNone/>
              <a:defRPr sz="1200">
                <a:solidFill>
                  <a:schemeClr val="bg1"/>
                </a:solidFill>
              </a:defRPr>
            </a:lvl5pPr>
          </a:lstStyle>
          <a:p>
            <a:pPr lvl="0"/>
            <a:r>
              <a:rPr lang="en-US" dirty="0"/>
              <a:t>@</a:t>
            </a:r>
            <a:r>
              <a:rPr lang="en-US" dirty="0" err="1"/>
              <a:t>qualcomm</a:t>
            </a:r>
            <a:endParaRPr lang="en-US" dirty="0"/>
          </a:p>
        </p:txBody>
      </p:sp>
      <p:sp>
        <p:nvSpPr>
          <p:cNvPr id="26" name="Text Placeholder 5">
            <a:extLst>
              <a:ext uri="{FF2B5EF4-FFF2-40B4-BE49-F238E27FC236}">
                <a16:creationId xmlns:a16="http://schemas.microsoft.com/office/drawing/2014/main" id="{E4B73436-F9A5-4201-8676-5BB1475322E2}"/>
              </a:ext>
            </a:extLst>
          </p:cNvPr>
          <p:cNvSpPr>
            <a:spLocks noGrp="1"/>
          </p:cNvSpPr>
          <p:nvPr>
            <p:ph type="body" sz="quarter" idx="13" hasCustomPrompt="1"/>
          </p:nvPr>
        </p:nvSpPr>
        <p:spPr bwMode="gray">
          <a:xfrm>
            <a:off x="371475" y="286208"/>
            <a:ext cx="1953024" cy="196632"/>
          </a:xfrm>
        </p:spPr>
        <p:txBody>
          <a:bodyPr/>
          <a:lstStyle>
            <a:lvl1pPr marL="0" indent="0">
              <a:lnSpc>
                <a:spcPct val="98000"/>
              </a:lnSpc>
              <a:spcBef>
                <a:spcPts val="0"/>
              </a:spcBef>
              <a:buNone/>
              <a:defRPr sz="1200">
                <a:solidFill>
                  <a:schemeClr val="bg1"/>
                </a:solidFill>
              </a:defRPr>
            </a:lvl1pPr>
            <a:lvl2pPr marL="0" indent="0">
              <a:lnSpc>
                <a:spcPct val="98000"/>
              </a:lnSpc>
              <a:spcBef>
                <a:spcPts val="0"/>
              </a:spcBef>
              <a:buNone/>
              <a:defRPr sz="1200">
                <a:solidFill>
                  <a:schemeClr val="bg1"/>
                </a:solidFill>
              </a:defRPr>
            </a:lvl2pPr>
            <a:lvl3pPr marL="0" indent="0">
              <a:lnSpc>
                <a:spcPct val="98000"/>
              </a:lnSpc>
              <a:spcBef>
                <a:spcPts val="0"/>
              </a:spcBef>
              <a:buNone/>
              <a:defRPr sz="1200">
                <a:solidFill>
                  <a:schemeClr val="bg1"/>
                </a:solidFill>
              </a:defRPr>
            </a:lvl3pPr>
            <a:lvl4pPr marL="0" indent="0">
              <a:lnSpc>
                <a:spcPct val="98000"/>
              </a:lnSpc>
              <a:spcBef>
                <a:spcPts val="0"/>
              </a:spcBef>
              <a:buNone/>
              <a:defRPr sz="1200">
                <a:solidFill>
                  <a:schemeClr val="bg1"/>
                </a:solidFill>
              </a:defRPr>
            </a:lvl4pPr>
            <a:lvl5pPr marL="0" indent="0">
              <a:lnSpc>
                <a:spcPct val="98000"/>
              </a:lnSpc>
              <a:spcBef>
                <a:spcPts val="0"/>
              </a:spcBef>
              <a:buNone/>
              <a:defRPr sz="1200">
                <a:solidFill>
                  <a:schemeClr val="bg1"/>
                </a:solidFill>
              </a:defRPr>
            </a:lvl5pPr>
          </a:lstStyle>
          <a:p>
            <a:pPr lvl="0"/>
            <a:r>
              <a:rPr lang="en-US" dirty="0"/>
              <a:t>Date</a:t>
            </a:r>
          </a:p>
        </p:txBody>
      </p:sp>
      <p:sp>
        <p:nvSpPr>
          <p:cNvPr id="27" name="Text Placeholder 48">
            <a:extLst>
              <a:ext uri="{FF2B5EF4-FFF2-40B4-BE49-F238E27FC236}">
                <a16:creationId xmlns:a16="http://schemas.microsoft.com/office/drawing/2014/main" id="{44CE8076-2642-41CB-B9C4-44BBD2A86AAA}"/>
              </a:ext>
            </a:extLst>
          </p:cNvPr>
          <p:cNvSpPr>
            <a:spLocks noGrp="1"/>
          </p:cNvSpPr>
          <p:nvPr>
            <p:ph type="body" sz="quarter" idx="14" hasCustomPrompt="1"/>
          </p:nvPr>
        </p:nvSpPr>
        <p:spPr bwMode="gray">
          <a:xfrm>
            <a:off x="4675119" y="285673"/>
            <a:ext cx="1674863" cy="198953"/>
          </a:xfrm>
        </p:spPr>
        <p:txBody>
          <a:bodyPr/>
          <a:lstStyle>
            <a:lvl1pPr marL="0" indent="0">
              <a:lnSpc>
                <a:spcPct val="98000"/>
              </a:lnSpc>
              <a:spcBef>
                <a:spcPts val="0"/>
              </a:spcBef>
              <a:buNone/>
              <a:defRPr sz="1200">
                <a:solidFill>
                  <a:schemeClr val="bg1"/>
                </a:solidFill>
              </a:defRPr>
            </a:lvl1pPr>
            <a:lvl2pPr marL="0" indent="0">
              <a:lnSpc>
                <a:spcPct val="98000"/>
              </a:lnSpc>
              <a:spcBef>
                <a:spcPts val="0"/>
              </a:spcBef>
              <a:buNone/>
              <a:defRPr sz="1200">
                <a:solidFill>
                  <a:schemeClr val="bg1"/>
                </a:solidFill>
              </a:defRPr>
            </a:lvl2pPr>
            <a:lvl3pPr marL="0" indent="0">
              <a:lnSpc>
                <a:spcPct val="98000"/>
              </a:lnSpc>
              <a:spcBef>
                <a:spcPts val="0"/>
              </a:spcBef>
              <a:buNone/>
              <a:defRPr sz="1200">
                <a:solidFill>
                  <a:schemeClr val="bg1"/>
                </a:solidFill>
              </a:defRPr>
            </a:lvl3pPr>
            <a:lvl4pPr marL="0" indent="0">
              <a:lnSpc>
                <a:spcPct val="98000"/>
              </a:lnSpc>
              <a:spcBef>
                <a:spcPts val="0"/>
              </a:spcBef>
              <a:buNone/>
              <a:defRPr sz="1200">
                <a:solidFill>
                  <a:schemeClr val="bg1"/>
                </a:solidFill>
              </a:defRPr>
            </a:lvl4pPr>
            <a:lvl5pPr marL="0" indent="0">
              <a:lnSpc>
                <a:spcPct val="98000"/>
              </a:lnSpc>
              <a:spcBef>
                <a:spcPts val="0"/>
              </a:spcBef>
              <a:buNone/>
              <a:defRPr sz="1200">
                <a:solidFill>
                  <a:schemeClr val="bg1"/>
                </a:solidFill>
              </a:defRPr>
            </a:lvl5pPr>
          </a:lstStyle>
          <a:p>
            <a:pPr lvl="0"/>
            <a:r>
              <a:rPr lang="en-US" dirty="0"/>
              <a:t>Event location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Title Green">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4661E1B-8950-4571-B812-FF89A34C489B}"/>
              </a:ext>
            </a:extLst>
          </p:cNvPr>
          <p:cNvGrpSpPr/>
          <p:nvPr userDrawn="1"/>
        </p:nvGrpSpPr>
        <p:grpSpPr bwMode="gray">
          <a:xfrm>
            <a:off x="0" y="-1"/>
            <a:ext cx="7330125" cy="4769387"/>
            <a:chOff x="-1" y="-6"/>
            <a:chExt cx="9773500" cy="6359182"/>
          </a:xfrm>
        </p:grpSpPr>
        <p:pic>
          <p:nvPicPr>
            <p:cNvPr id="6" name="Picture 5">
              <a:extLst>
                <a:ext uri="{FF2B5EF4-FFF2-40B4-BE49-F238E27FC236}">
                  <a16:creationId xmlns:a16="http://schemas.microsoft.com/office/drawing/2014/main" id="{A74BE142-9DFF-4752-86A2-7CD1767FFF68}"/>
                </a:ext>
              </a:extLst>
            </p:cNvPr>
            <p:cNvPicPr>
              <a:picLocks noChangeAspect="1"/>
            </p:cNvPicPr>
            <p:nvPr userDrawn="1"/>
          </p:nvPicPr>
          <p:blipFill rotWithShape="1">
            <a:blip r:embed="rId2"/>
            <a:srcRect l="3659"/>
            <a:stretch/>
          </p:blipFill>
          <p:spPr bwMode="gray">
            <a:xfrm>
              <a:off x="0" y="1231996"/>
              <a:ext cx="9773499" cy="5127180"/>
            </a:xfrm>
            <a:prstGeom prst="rect">
              <a:avLst/>
            </a:prstGeom>
          </p:spPr>
        </p:pic>
        <p:sp>
          <p:nvSpPr>
            <p:cNvPr id="11" name="Rectangle 10">
              <a:extLst>
                <a:ext uri="{FF2B5EF4-FFF2-40B4-BE49-F238E27FC236}">
                  <a16:creationId xmlns:a16="http://schemas.microsoft.com/office/drawing/2014/main" id="{99A7D86E-0511-40BC-9C4F-607427228C38}"/>
                </a:ext>
              </a:extLst>
            </p:cNvPr>
            <p:cNvSpPr/>
            <p:nvPr userDrawn="1"/>
          </p:nvSpPr>
          <p:spPr bwMode="gray">
            <a:xfrm>
              <a:off x="9533873" y="0"/>
              <a:ext cx="239626" cy="1305694"/>
            </a:xfrm>
            <a:prstGeom prst="rect">
              <a:avLst/>
            </a:prstGeom>
            <a:solidFill>
              <a:srgbClr val="CACBD0"/>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13" name="Rectangle: Single Corner Rounded 55">
              <a:extLst>
                <a:ext uri="{FF2B5EF4-FFF2-40B4-BE49-F238E27FC236}">
                  <a16:creationId xmlns:a16="http://schemas.microsoft.com/office/drawing/2014/main" id="{85EC940F-80A8-4854-B668-0B2C3B537AEF}"/>
                </a:ext>
              </a:extLst>
            </p:cNvPr>
            <p:cNvSpPr/>
            <p:nvPr userDrawn="1"/>
          </p:nvSpPr>
          <p:spPr bwMode="gray">
            <a:xfrm flipV="1">
              <a:off x="-1" y="0"/>
              <a:ext cx="9567417" cy="6266834"/>
            </a:xfrm>
            <a:prstGeom prst="round1Rect">
              <a:avLst>
                <a:gd name="adj" fmla="val 3540"/>
              </a:avLst>
            </a:prstGeom>
            <a:solidFill>
              <a:schemeClr val="accent3">
                <a:lumMod val="60000"/>
                <a:lumOff val="40000"/>
              </a:schemeClr>
            </a:solidFill>
            <a:ln w="10795" cap="flat" cmpd="sng" algn="ctr">
              <a:noFill/>
              <a:prstDash val="solid"/>
            </a:ln>
            <a:effectLst>
              <a:outerShdw blurRad="139700" dist="38100" dir="21540000" algn="bl" rotWithShape="0">
                <a:prstClr val="black">
                  <a:alpha val="21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14" name="Rectangle: Single Corner Rounded 49">
              <a:extLst>
                <a:ext uri="{FF2B5EF4-FFF2-40B4-BE49-F238E27FC236}">
                  <a16:creationId xmlns:a16="http://schemas.microsoft.com/office/drawing/2014/main" id="{11C11600-149C-4FE5-B9F8-44B51907F4B9}"/>
                </a:ext>
              </a:extLst>
            </p:cNvPr>
            <p:cNvSpPr/>
            <p:nvPr userDrawn="1"/>
          </p:nvSpPr>
          <p:spPr bwMode="gray">
            <a:xfrm flipV="1">
              <a:off x="8911646" y="0"/>
              <a:ext cx="655771" cy="6267118"/>
            </a:xfrm>
            <a:prstGeom prst="round1Rect">
              <a:avLst>
                <a:gd name="adj" fmla="val 30312"/>
              </a:avLst>
            </a:prstGeom>
            <a:gradFill flip="none" rotWithShape="1">
              <a:gsLst>
                <a:gs pos="100000">
                  <a:schemeClr val="accent3">
                    <a:lumMod val="50000"/>
                  </a:schemeClr>
                </a:gs>
                <a:gs pos="66000">
                  <a:schemeClr val="accent3">
                    <a:lumMod val="50000"/>
                    <a:alpha val="14000"/>
                  </a:schemeClr>
                </a:gs>
                <a:gs pos="34000">
                  <a:schemeClr val="accent3">
                    <a:lumMod val="60000"/>
                    <a:lumOff val="40000"/>
                    <a:alpha val="0"/>
                  </a:schemeClr>
                </a:gs>
              </a:gsLst>
              <a:lin ang="0" scaled="1"/>
              <a:tileRect/>
            </a:gra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grpSp>
          <p:nvGrpSpPr>
            <p:cNvPr id="15" name="Group 14">
              <a:extLst>
                <a:ext uri="{FF2B5EF4-FFF2-40B4-BE49-F238E27FC236}">
                  <a16:creationId xmlns:a16="http://schemas.microsoft.com/office/drawing/2014/main" id="{13AA064E-BF94-4220-A2E6-AD0EBAD92E5F}"/>
                </a:ext>
              </a:extLst>
            </p:cNvPr>
            <p:cNvGrpSpPr/>
            <p:nvPr userDrawn="1"/>
          </p:nvGrpSpPr>
          <p:grpSpPr bwMode="gray">
            <a:xfrm>
              <a:off x="0" y="-6"/>
              <a:ext cx="8822604" cy="5487296"/>
              <a:chOff x="503573" y="46743"/>
              <a:chExt cx="9419881" cy="5487296"/>
            </a:xfrm>
          </p:grpSpPr>
          <p:sp>
            <p:nvSpPr>
              <p:cNvPr id="16" name="Rectangle 15">
                <a:extLst>
                  <a:ext uri="{FF2B5EF4-FFF2-40B4-BE49-F238E27FC236}">
                    <a16:creationId xmlns:a16="http://schemas.microsoft.com/office/drawing/2014/main" id="{BED2CEFD-5D4A-461C-A377-D3F78C612FBF}"/>
                  </a:ext>
                </a:extLst>
              </p:cNvPr>
              <p:cNvSpPr/>
              <p:nvPr/>
            </p:nvSpPr>
            <p:spPr bwMode="gray">
              <a:xfrm>
                <a:off x="9800389" y="46748"/>
                <a:ext cx="123065" cy="2105026"/>
              </a:xfrm>
              <a:prstGeom prst="rect">
                <a:avLst/>
              </a:prstGeom>
              <a:solidFill>
                <a:schemeClr val="accent3">
                  <a:lumMod val="75000"/>
                </a:schemeClr>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17" name="Rectangle 16">
                <a:extLst>
                  <a:ext uri="{FF2B5EF4-FFF2-40B4-BE49-F238E27FC236}">
                    <a16:creationId xmlns:a16="http://schemas.microsoft.com/office/drawing/2014/main" id="{B2211A6A-7503-41DE-ABF8-BCB51F60E455}"/>
                  </a:ext>
                </a:extLst>
              </p:cNvPr>
              <p:cNvSpPr/>
              <p:nvPr/>
            </p:nvSpPr>
            <p:spPr bwMode="gray">
              <a:xfrm>
                <a:off x="503573" y="5454636"/>
                <a:ext cx="1380260" cy="79403"/>
              </a:xfrm>
              <a:prstGeom prst="rect">
                <a:avLst/>
              </a:prstGeom>
              <a:solidFill>
                <a:schemeClr val="accent3"/>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grpSp>
            <p:nvGrpSpPr>
              <p:cNvPr id="18" name="Group 17">
                <a:extLst>
                  <a:ext uri="{FF2B5EF4-FFF2-40B4-BE49-F238E27FC236}">
                    <a16:creationId xmlns:a16="http://schemas.microsoft.com/office/drawing/2014/main" id="{32004FDB-3A51-4F30-A9B8-D9B749A13FC9}"/>
                  </a:ext>
                </a:extLst>
              </p:cNvPr>
              <p:cNvGrpSpPr/>
              <p:nvPr/>
            </p:nvGrpSpPr>
            <p:grpSpPr bwMode="gray">
              <a:xfrm>
                <a:off x="503573" y="46743"/>
                <a:ext cx="9419881" cy="5487296"/>
                <a:chOff x="416724" y="46743"/>
                <a:chExt cx="9419881" cy="5487296"/>
              </a:xfrm>
            </p:grpSpPr>
            <p:grpSp>
              <p:nvGrpSpPr>
                <p:cNvPr id="19" name="Group 18">
                  <a:extLst>
                    <a:ext uri="{FF2B5EF4-FFF2-40B4-BE49-F238E27FC236}">
                      <a16:creationId xmlns:a16="http://schemas.microsoft.com/office/drawing/2014/main" id="{2C058AD1-07AF-4499-9494-597DE33277B0}"/>
                    </a:ext>
                  </a:extLst>
                </p:cNvPr>
                <p:cNvGrpSpPr/>
                <p:nvPr/>
              </p:nvGrpSpPr>
              <p:grpSpPr bwMode="gray">
                <a:xfrm>
                  <a:off x="416724" y="46747"/>
                  <a:ext cx="9419881" cy="5487292"/>
                  <a:chOff x="678407" y="-1026120"/>
                  <a:chExt cx="9440352" cy="5501077"/>
                </a:xfrm>
                <a:effectLst/>
              </p:grpSpPr>
              <p:sp>
                <p:nvSpPr>
                  <p:cNvPr id="21" name="Rectangle: Single Corner Rounded 60">
                    <a:extLst>
                      <a:ext uri="{FF2B5EF4-FFF2-40B4-BE49-F238E27FC236}">
                        <a16:creationId xmlns:a16="http://schemas.microsoft.com/office/drawing/2014/main" id="{1F96330C-3C2B-4FCA-A935-814CF91EA0D2}"/>
                      </a:ext>
                    </a:extLst>
                  </p:cNvPr>
                  <p:cNvSpPr/>
                  <p:nvPr/>
                </p:nvSpPr>
                <p:spPr bwMode="gray">
                  <a:xfrm flipV="1">
                    <a:off x="1974711" y="1033561"/>
                    <a:ext cx="8144048" cy="3441396"/>
                  </a:xfrm>
                  <a:prstGeom prst="round1Rect">
                    <a:avLst>
                      <a:gd name="adj" fmla="val 4294"/>
                    </a:avLst>
                  </a:prstGeom>
                  <a:gradFill>
                    <a:gsLst>
                      <a:gs pos="0">
                        <a:schemeClr val="accent3"/>
                      </a:gs>
                      <a:gs pos="31000">
                        <a:schemeClr val="accent3"/>
                      </a:gs>
                      <a:gs pos="38000">
                        <a:schemeClr val="accent3">
                          <a:lumMod val="75000"/>
                        </a:schemeClr>
                      </a:gs>
                      <a:gs pos="100000">
                        <a:schemeClr val="accent3">
                          <a:lumMod val="75000"/>
                        </a:schemeClr>
                      </a:gs>
                      <a:gs pos="44000">
                        <a:schemeClr val="accent3">
                          <a:lumMod val="75000"/>
                        </a:schemeClr>
                      </a:gs>
                    </a:gsLst>
                    <a:lin ang="4560000" scaled="0"/>
                  </a:gradFill>
                  <a:ln w="1079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22" name="Rectangle: Single Corner Rounded 61">
                    <a:extLst>
                      <a:ext uri="{FF2B5EF4-FFF2-40B4-BE49-F238E27FC236}">
                        <a16:creationId xmlns:a16="http://schemas.microsoft.com/office/drawing/2014/main" id="{D7D9F917-4981-4A29-9637-9B4B91D49790}"/>
                      </a:ext>
                    </a:extLst>
                  </p:cNvPr>
                  <p:cNvSpPr/>
                  <p:nvPr/>
                </p:nvSpPr>
                <p:spPr bwMode="gray">
                  <a:xfrm flipV="1">
                    <a:off x="678407" y="-1026120"/>
                    <a:ext cx="9332269" cy="5464871"/>
                  </a:xfrm>
                  <a:prstGeom prst="round1Rect">
                    <a:avLst>
                      <a:gd name="adj" fmla="val 2348"/>
                    </a:avLst>
                  </a:prstGeom>
                  <a:solidFill>
                    <a:schemeClr val="accent3"/>
                  </a:solidFill>
                  <a:ln w="10795" cap="flat" cmpd="sng" algn="ctr">
                    <a:noFill/>
                    <a:prstDash val="solid"/>
                  </a:ln>
                  <a:effectLst>
                    <a:outerShdw blurRad="38100" dist="12700" dir="1800000" algn="bl" rotWithShape="0">
                      <a:prstClr val="black">
                        <a:alpha val="31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grpSp>
            <p:sp>
              <p:nvSpPr>
                <p:cNvPr id="20" name="Rectangle: Single Corner Rounded 19">
                  <a:extLst>
                    <a:ext uri="{FF2B5EF4-FFF2-40B4-BE49-F238E27FC236}">
                      <a16:creationId xmlns:a16="http://schemas.microsoft.com/office/drawing/2014/main" id="{EA5E7F3D-50F1-4682-B2B8-61C177A98043}"/>
                    </a:ext>
                  </a:extLst>
                </p:cNvPr>
                <p:cNvSpPr/>
                <p:nvPr/>
              </p:nvSpPr>
              <p:spPr bwMode="gray">
                <a:xfrm flipV="1">
                  <a:off x="9193284" y="46743"/>
                  <a:ext cx="535473" cy="5446965"/>
                </a:xfrm>
                <a:prstGeom prst="round1Rect">
                  <a:avLst>
                    <a:gd name="adj" fmla="val 25526"/>
                  </a:avLst>
                </a:prstGeom>
                <a:gradFill flip="none" rotWithShape="1">
                  <a:gsLst>
                    <a:gs pos="100000">
                      <a:schemeClr val="accent3">
                        <a:lumMod val="31000"/>
                      </a:schemeClr>
                    </a:gs>
                    <a:gs pos="99000">
                      <a:srgbClr val="284C40"/>
                    </a:gs>
                    <a:gs pos="93000">
                      <a:schemeClr val="accent3">
                        <a:lumMod val="50000"/>
                        <a:alpha val="91000"/>
                      </a:schemeClr>
                    </a:gs>
                    <a:gs pos="61000">
                      <a:schemeClr val="accent3">
                        <a:lumMod val="37000"/>
                        <a:alpha val="39000"/>
                      </a:schemeClr>
                    </a:gs>
                    <a:gs pos="0">
                      <a:srgbClr val="6AB19B">
                        <a:alpha val="0"/>
                      </a:srgbClr>
                    </a:gs>
                  </a:gsLst>
                  <a:lin ang="0" scaled="1"/>
                  <a:tileRect/>
                </a:gradFill>
                <a:ln w="10795" cap="flat" cmpd="sng" algn="ctr">
                  <a:noFill/>
                  <a:prstDash val="solid"/>
                </a:ln>
                <a:effectLst/>
              </p:spPr>
              <p:txBody>
                <a:bodyPr rtlCol="0" anchor="ctr"/>
                <a:lstStyle/>
                <a:p>
                  <a:pPr algn="ctr" eaLnBrk="1" fontAlgn="auto" hangingPunct="1">
                    <a:spcBef>
                      <a:spcPts val="0"/>
                    </a:spcBef>
                    <a:spcAft>
                      <a:spcPts val="0"/>
                    </a:spcAft>
                  </a:pPr>
                  <a:endParaRPr lang="en-US" sz="1350" kern="0" dirty="0">
                    <a:solidFill>
                      <a:prstClr val="white"/>
                    </a:solidFill>
                    <a:latin typeface="Microsoft Sans Serif"/>
                    <a:ea typeface=""/>
                    <a:cs typeface=""/>
                  </a:endParaRPr>
                </a:p>
              </p:txBody>
            </p:sp>
          </p:grpSp>
        </p:grpSp>
      </p:grpSp>
      <p:sp>
        <p:nvSpPr>
          <p:cNvPr id="2" name="Title 1"/>
          <p:cNvSpPr>
            <a:spLocks noGrp="1"/>
          </p:cNvSpPr>
          <p:nvPr>
            <p:ph type="ctrTitle"/>
          </p:nvPr>
        </p:nvSpPr>
        <p:spPr bwMode="gray">
          <a:xfrm>
            <a:off x="371475" y="1961780"/>
            <a:ext cx="5523275" cy="1096454"/>
          </a:xfrm>
        </p:spPr>
        <p:txBody>
          <a:bodyPr wrap="square" anchor="b">
            <a:noAutofit/>
          </a:bodyPr>
          <a:lstStyle>
            <a:lvl1pPr algn="l">
              <a:lnSpc>
                <a:spcPct val="90000"/>
              </a:lnSpc>
              <a:defRPr sz="4500" spc="-15" baseline="0">
                <a:solidFill>
                  <a:schemeClr val="bg1"/>
                </a:solidFill>
              </a:defRPr>
            </a:lvl1pPr>
          </a:lstStyle>
          <a:p>
            <a:r>
              <a:rPr lang="en-US"/>
              <a:t>Click to edit Master title style</a:t>
            </a:r>
            <a:endParaRPr lang="en-US" dirty="0"/>
          </a:p>
        </p:txBody>
      </p:sp>
      <p:sp>
        <p:nvSpPr>
          <p:cNvPr id="38" name="Text Placeholder 7"/>
          <p:cNvSpPr>
            <a:spLocks noGrp="1"/>
          </p:cNvSpPr>
          <p:nvPr>
            <p:ph type="body" sz="quarter" idx="10" hasCustomPrompt="1"/>
          </p:nvPr>
        </p:nvSpPr>
        <p:spPr bwMode="gray">
          <a:xfrm>
            <a:off x="371475" y="3146314"/>
            <a:ext cx="5514202" cy="721448"/>
          </a:xfrm>
        </p:spPr>
        <p:txBody>
          <a:bodyPr>
            <a:noAutofit/>
          </a:bodyPr>
          <a:lstStyle>
            <a:lvl1pPr marL="0" indent="0">
              <a:spcBef>
                <a:spcPts val="0"/>
              </a:spcBef>
              <a:spcAft>
                <a:spcPts val="450"/>
              </a:spcAft>
              <a:buFont typeface="Microsoft Sans Serif" panose="020B0604020202020204" pitchFamily="34" charset="0"/>
              <a:buChar char="​"/>
              <a:defRPr sz="1575" b="1" spc="23" baseline="0">
                <a:solidFill>
                  <a:schemeClr val="bg1"/>
                </a:solidFill>
              </a:defRPr>
            </a:lvl1pPr>
            <a:lvl2pPr marL="0" indent="0">
              <a:lnSpc>
                <a:spcPct val="98000"/>
              </a:lnSpc>
              <a:spcBef>
                <a:spcPts val="0"/>
              </a:spcBef>
              <a:buFont typeface="Microsoft Sans Serif" panose="020B0604020202020204" pitchFamily="34" charset="0"/>
              <a:buNone/>
              <a:defRPr sz="1350">
                <a:solidFill>
                  <a:schemeClr val="bg1"/>
                </a:solidFill>
              </a:defRPr>
            </a:lvl2pPr>
            <a:lvl3pPr marL="0" indent="0">
              <a:lnSpc>
                <a:spcPct val="98000"/>
              </a:lnSpc>
              <a:spcBef>
                <a:spcPts val="0"/>
              </a:spcBef>
              <a:buFont typeface="Microsoft Sans Serif" panose="020B0604020202020204" pitchFamily="34" charset="0"/>
              <a:buChar char="​"/>
              <a:defRPr sz="1350">
                <a:solidFill>
                  <a:schemeClr val="bg1"/>
                </a:solidFill>
              </a:defRPr>
            </a:lvl3pPr>
            <a:lvl4pPr marL="0" indent="0">
              <a:lnSpc>
                <a:spcPct val="98000"/>
              </a:lnSpc>
              <a:spcBef>
                <a:spcPts val="0"/>
              </a:spcBef>
              <a:buFont typeface="Microsoft Sans Serif" panose="020B0604020202020204" pitchFamily="34" charset="0"/>
              <a:buChar char="​"/>
              <a:defRPr sz="1350" baseline="0">
                <a:solidFill>
                  <a:schemeClr val="bg1"/>
                </a:solidFill>
              </a:defRPr>
            </a:lvl4pPr>
            <a:lvl5pPr>
              <a:lnSpc>
                <a:spcPct val="98000"/>
              </a:lnSpc>
              <a:spcBef>
                <a:spcPts val="0"/>
              </a:spcBef>
              <a:defRPr sz="1350">
                <a:solidFill>
                  <a:schemeClr val="bg1"/>
                </a:solidFill>
              </a:defRPr>
            </a:lvl5pPr>
            <a:lvl6pPr>
              <a:lnSpc>
                <a:spcPct val="98000"/>
              </a:lnSpc>
              <a:spcBef>
                <a:spcPts val="0"/>
              </a:spcBef>
              <a:defRPr sz="1350">
                <a:solidFill>
                  <a:schemeClr val="bg1"/>
                </a:solidFill>
              </a:defRPr>
            </a:lvl6pPr>
            <a:lvl7pPr>
              <a:lnSpc>
                <a:spcPct val="98000"/>
              </a:lnSpc>
              <a:spcBef>
                <a:spcPts val="0"/>
              </a:spcBef>
              <a:defRPr sz="1350" baseline="0">
                <a:solidFill>
                  <a:schemeClr val="bg1"/>
                </a:solidFill>
              </a:defRPr>
            </a:lvl7pPr>
            <a:lvl8pPr>
              <a:lnSpc>
                <a:spcPct val="98000"/>
              </a:lnSpc>
              <a:spcBef>
                <a:spcPts val="0"/>
              </a:spcBef>
              <a:defRPr sz="1350" baseline="0">
                <a:solidFill>
                  <a:schemeClr val="bg1"/>
                </a:solidFill>
              </a:defRPr>
            </a:lvl8pPr>
            <a:lvl9pPr>
              <a:lnSpc>
                <a:spcPct val="98000"/>
              </a:lnSpc>
              <a:spcBef>
                <a:spcPts val="0"/>
              </a:spcBef>
              <a:defRPr sz="1350" baseline="0">
                <a:solidFill>
                  <a:schemeClr val="bg1"/>
                </a:solidFill>
              </a:defRPr>
            </a:lvl9pPr>
          </a:lstStyle>
          <a:p>
            <a:pPr lvl="0"/>
            <a:r>
              <a:rPr lang="en-US" dirty="0"/>
              <a:t>Speaker name</a:t>
            </a:r>
          </a:p>
          <a:p>
            <a:pPr lvl="1"/>
            <a:r>
              <a:rPr lang="en-US" dirty="0"/>
              <a:t>Speaker title</a:t>
            </a:r>
          </a:p>
          <a:p>
            <a:pPr lvl="1"/>
            <a:endParaRPr lang="en-US" dirty="0"/>
          </a:p>
        </p:txBody>
      </p:sp>
      <p:sp>
        <p:nvSpPr>
          <p:cNvPr id="23" name="Freeform 5">
            <a:extLst>
              <a:ext uri="{FF2B5EF4-FFF2-40B4-BE49-F238E27FC236}">
                <a16:creationId xmlns:a16="http://schemas.microsoft.com/office/drawing/2014/main" id="{3915EFCB-AFF4-4D78-8B01-1EBD79B33901}"/>
              </a:ext>
            </a:extLst>
          </p:cNvPr>
          <p:cNvSpPr>
            <a:spLocks noEditPoints="1"/>
          </p:cNvSpPr>
          <p:nvPr userDrawn="1"/>
        </p:nvSpPr>
        <p:spPr bwMode="gray">
          <a:xfrm>
            <a:off x="7782838" y="274320"/>
            <a:ext cx="989687" cy="181400"/>
          </a:xfrm>
          <a:custGeom>
            <a:avLst/>
            <a:gdLst>
              <a:gd name="T0" fmla="*/ 2199 w 8006"/>
              <a:gd name="T1" fmla="*/ 1222 h 1470"/>
              <a:gd name="T2" fmla="*/ 2017 w 8006"/>
              <a:gd name="T3" fmla="*/ 1223 h 1470"/>
              <a:gd name="T4" fmla="*/ 1391 w 8006"/>
              <a:gd name="T5" fmla="*/ 923 h 1470"/>
              <a:gd name="T6" fmla="*/ 1535 w 8006"/>
              <a:gd name="T7" fmla="*/ 421 h 1470"/>
              <a:gd name="T8" fmla="*/ 1792 w 8006"/>
              <a:gd name="T9" fmla="*/ 1125 h 1470"/>
              <a:gd name="T10" fmla="*/ 2056 w 8006"/>
              <a:gd name="T11" fmla="*/ 421 h 1470"/>
              <a:gd name="T12" fmla="*/ 0 w 8006"/>
              <a:gd name="T13" fmla="*/ 641 h 1470"/>
              <a:gd name="T14" fmla="*/ 881 w 8006"/>
              <a:gd name="T15" fmla="*/ 1438 h 1470"/>
              <a:gd name="T16" fmla="*/ 1071 w 8006"/>
              <a:gd name="T17" fmla="*/ 1419 h 1470"/>
              <a:gd name="T18" fmla="*/ 638 w 8006"/>
              <a:gd name="T19" fmla="*/ 0 h 1470"/>
              <a:gd name="T20" fmla="*/ 783 w 8006"/>
              <a:gd name="T21" fmla="*/ 771 h 1470"/>
              <a:gd name="T22" fmla="*/ 749 w 8006"/>
              <a:gd name="T23" fmla="*/ 1096 h 1470"/>
              <a:gd name="T24" fmla="*/ 638 w 8006"/>
              <a:gd name="T25" fmla="*/ 173 h 1470"/>
              <a:gd name="T26" fmla="*/ 7997 w 8006"/>
              <a:gd name="T27" fmla="*/ 1218 h 1470"/>
              <a:gd name="T28" fmla="*/ 7808 w 8006"/>
              <a:gd name="T29" fmla="*/ 1229 h 1470"/>
              <a:gd name="T30" fmla="*/ 7333 w 8006"/>
              <a:gd name="T31" fmla="*/ 1260 h 1470"/>
              <a:gd name="T32" fmla="*/ 6966 w 8006"/>
              <a:gd name="T33" fmla="*/ 652 h 1470"/>
              <a:gd name="T34" fmla="*/ 6597 w 8006"/>
              <a:gd name="T35" fmla="*/ 1260 h 1470"/>
              <a:gd name="T36" fmla="*/ 6118 w 8006"/>
              <a:gd name="T37" fmla="*/ 1229 h 1470"/>
              <a:gd name="T38" fmla="*/ 5924 w 8006"/>
              <a:gd name="T39" fmla="*/ 1229 h 1470"/>
              <a:gd name="T40" fmla="*/ 5448 w 8006"/>
              <a:gd name="T41" fmla="*/ 1260 h 1470"/>
              <a:gd name="T42" fmla="*/ 5600 w 8006"/>
              <a:gd name="T43" fmla="*/ 454 h 1470"/>
              <a:gd name="T44" fmla="*/ 5817 w 8006"/>
              <a:gd name="T45" fmla="*/ 454 h 1470"/>
              <a:gd name="T46" fmla="*/ 6277 w 8006"/>
              <a:gd name="T47" fmla="*/ 421 h 1470"/>
              <a:gd name="T48" fmla="*/ 6653 w 8006"/>
              <a:gd name="T49" fmla="*/ 1012 h 1470"/>
              <a:gd name="T50" fmla="*/ 7029 w 8006"/>
              <a:gd name="T51" fmla="*/ 421 h 1470"/>
              <a:gd name="T52" fmla="*/ 7488 w 8006"/>
              <a:gd name="T53" fmla="*/ 454 h 1470"/>
              <a:gd name="T54" fmla="*/ 7705 w 8006"/>
              <a:gd name="T55" fmla="*/ 454 h 1470"/>
              <a:gd name="T56" fmla="*/ 3055 w 8006"/>
              <a:gd name="T57" fmla="*/ 421 h 1470"/>
              <a:gd name="T58" fmla="*/ 2741 w 8006"/>
              <a:gd name="T59" fmla="*/ 397 h 1470"/>
              <a:gd name="T60" fmla="*/ 3015 w 8006"/>
              <a:gd name="T61" fmla="*/ 1148 h 1470"/>
              <a:gd name="T62" fmla="*/ 3159 w 8006"/>
              <a:gd name="T63" fmla="*/ 1260 h 1470"/>
              <a:gd name="T64" fmla="*/ 3159 w 8006"/>
              <a:gd name="T65" fmla="*/ 421 h 1470"/>
              <a:gd name="T66" fmla="*/ 2760 w 8006"/>
              <a:gd name="T67" fmla="*/ 568 h 1470"/>
              <a:gd name="T68" fmla="*/ 4389 w 8006"/>
              <a:gd name="T69" fmla="*/ 1141 h 1470"/>
              <a:gd name="T70" fmla="*/ 3678 w 8006"/>
              <a:gd name="T71" fmla="*/ 841 h 1470"/>
              <a:gd name="T72" fmla="*/ 4389 w 8006"/>
              <a:gd name="T73" fmla="*/ 538 h 1470"/>
              <a:gd name="T74" fmla="*/ 4117 w 8006"/>
              <a:gd name="T75" fmla="*/ 563 h 1470"/>
              <a:gd name="T76" fmla="*/ 4276 w 8006"/>
              <a:gd name="T77" fmla="*/ 1066 h 1470"/>
              <a:gd name="T78" fmla="*/ 4875 w 8006"/>
              <a:gd name="T79" fmla="*/ 398 h 1470"/>
              <a:gd name="T80" fmla="*/ 5316 w 8006"/>
              <a:gd name="T81" fmla="*/ 841 h 1470"/>
              <a:gd name="T82" fmla="*/ 4618 w 8006"/>
              <a:gd name="T83" fmla="*/ 841 h 1470"/>
              <a:gd name="T84" fmla="*/ 4875 w 8006"/>
              <a:gd name="T85" fmla="*/ 1113 h 1470"/>
              <a:gd name="T86" fmla="*/ 3559 w 8006"/>
              <a:gd name="T87" fmla="*/ 1220 h 1470"/>
              <a:gd name="T88" fmla="*/ 3377 w 8006"/>
              <a:gd name="T89" fmla="*/ 1220 h 1470"/>
              <a:gd name="T90" fmla="*/ 3520 w 8006"/>
              <a:gd name="T91" fmla="*/ 23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6" h="1470">
                <a:moveTo>
                  <a:pt x="2159" y="421"/>
                </a:moveTo>
                <a:cubicBezTo>
                  <a:pt x="2180" y="421"/>
                  <a:pt x="2199" y="438"/>
                  <a:pt x="2199" y="461"/>
                </a:cubicBezTo>
                <a:cubicBezTo>
                  <a:pt x="2199" y="1222"/>
                  <a:pt x="2199" y="1222"/>
                  <a:pt x="2199" y="1222"/>
                </a:cubicBezTo>
                <a:cubicBezTo>
                  <a:pt x="2199" y="1243"/>
                  <a:pt x="2180" y="1260"/>
                  <a:pt x="2159" y="1260"/>
                </a:cubicBezTo>
                <a:cubicBezTo>
                  <a:pt x="2056" y="1260"/>
                  <a:pt x="2056" y="1260"/>
                  <a:pt x="2056" y="1260"/>
                </a:cubicBezTo>
                <a:cubicBezTo>
                  <a:pt x="2036" y="1260"/>
                  <a:pt x="2017" y="1244"/>
                  <a:pt x="2017" y="1223"/>
                </a:cubicBezTo>
                <a:cubicBezTo>
                  <a:pt x="2017" y="1153"/>
                  <a:pt x="2017" y="1153"/>
                  <a:pt x="2017" y="1153"/>
                </a:cubicBezTo>
                <a:cubicBezTo>
                  <a:pt x="1965" y="1230"/>
                  <a:pt x="1876" y="1283"/>
                  <a:pt x="1745" y="1283"/>
                </a:cubicBezTo>
                <a:cubicBezTo>
                  <a:pt x="1526" y="1283"/>
                  <a:pt x="1391" y="1138"/>
                  <a:pt x="1391" y="923"/>
                </a:cubicBezTo>
                <a:cubicBezTo>
                  <a:pt x="1391" y="460"/>
                  <a:pt x="1391" y="460"/>
                  <a:pt x="1391" y="460"/>
                </a:cubicBezTo>
                <a:cubicBezTo>
                  <a:pt x="1391" y="438"/>
                  <a:pt x="1411" y="421"/>
                  <a:pt x="1432" y="421"/>
                </a:cubicBezTo>
                <a:cubicBezTo>
                  <a:pt x="1535" y="421"/>
                  <a:pt x="1535" y="421"/>
                  <a:pt x="1535" y="421"/>
                </a:cubicBezTo>
                <a:cubicBezTo>
                  <a:pt x="1556" y="421"/>
                  <a:pt x="1573" y="438"/>
                  <a:pt x="1573" y="460"/>
                </a:cubicBezTo>
                <a:cubicBezTo>
                  <a:pt x="1573" y="893"/>
                  <a:pt x="1573" y="893"/>
                  <a:pt x="1573" y="893"/>
                </a:cubicBezTo>
                <a:cubicBezTo>
                  <a:pt x="1573" y="1033"/>
                  <a:pt x="1647" y="1125"/>
                  <a:pt x="1792" y="1125"/>
                </a:cubicBezTo>
                <a:cubicBezTo>
                  <a:pt x="1933" y="1125"/>
                  <a:pt x="2017" y="1029"/>
                  <a:pt x="2017" y="895"/>
                </a:cubicBezTo>
                <a:cubicBezTo>
                  <a:pt x="2017" y="460"/>
                  <a:pt x="2017" y="460"/>
                  <a:pt x="2017" y="460"/>
                </a:cubicBezTo>
                <a:cubicBezTo>
                  <a:pt x="2017" y="438"/>
                  <a:pt x="2036" y="421"/>
                  <a:pt x="2056" y="421"/>
                </a:cubicBezTo>
                <a:cubicBezTo>
                  <a:pt x="2159" y="421"/>
                  <a:pt x="2159" y="421"/>
                  <a:pt x="2159" y="421"/>
                </a:cubicBezTo>
                <a:moveTo>
                  <a:pt x="638" y="0"/>
                </a:moveTo>
                <a:cubicBezTo>
                  <a:pt x="285" y="0"/>
                  <a:pt x="0" y="274"/>
                  <a:pt x="0" y="641"/>
                </a:cubicBezTo>
                <a:cubicBezTo>
                  <a:pt x="0" y="1008"/>
                  <a:pt x="285" y="1283"/>
                  <a:pt x="638" y="1283"/>
                </a:cubicBezTo>
                <a:cubicBezTo>
                  <a:pt x="698" y="1283"/>
                  <a:pt x="757" y="1275"/>
                  <a:pt x="812" y="1260"/>
                </a:cubicBezTo>
                <a:cubicBezTo>
                  <a:pt x="881" y="1438"/>
                  <a:pt x="881" y="1438"/>
                  <a:pt x="881" y="1438"/>
                </a:cubicBezTo>
                <a:cubicBezTo>
                  <a:pt x="888" y="1458"/>
                  <a:pt x="902" y="1470"/>
                  <a:pt x="928" y="1470"/>
                </a:cubicBezTo>
                <a:cubicBezTo>
                  <a:pt x="1038" y="1470"/>
                  <a:pt x="1038" y="1470"/>
                  <a:pt x="1038" y="1470"/>
                </a:cubicBezTo>
                <a:cubicBezTo>
                  <a:pt x="1064" y="1470"/>
                  <a:pt x="1084" y="1452"/>
                  <a:pt x="1071" y="1419"/>
                </a:cubicBezTo>
                <a:cubicBezTo>
                  <a:pt x="982" y="1185"/>
                  <a:pt x="982" y="1185"/>
                  <a:pt x="982" y="1185"/>
                </a:cubicBezTo>
                <a:cubicBezTo>
                  <a:pt x="1159" y="1074"/>
                  <a:pt x="1276" y="877"/>
                  <a:pt x="1276" y="641"/>
                </a:cubicBezTo>
                <a:cubicBezTo>
                  <a:pt x="1276" y="274"/>
                  <a:pt x="991" y="0"/>
                  <a:pt x="638" y="0"/>
                </a:cubicBezTo>
                <a:moveTo>
                  <a:pt x="916" y="1013"/>
                </a:moveTo>
                <a:cubicBezTo>
                  <a:pt x="835" y="804"/>
                  <a:pt x="835" y="804"/>
                  <a:pt x="835" y="804"/>
                </a:cubicBezTo>
                <a:cubicBezTo>
                  <a:pt x="828" y="786"/>
                  <a:pt x="814" y="771"/>
                  <a:pt x="783" y="771"/>
                </a:cubicBezTo>
                <a:cubicBezTo>
                  <a:pt x="678" y="771"/>
                  <a:pt x="678" y="771"/>
                  <a:pt x="678" y="771"/>
                </a:cubicBezTo>
                <a:cubicBezTo>
                  <a:pt x="652" y="771"/>
                  <a:pt x="631" y="788"/>
                  <a:pt x="643" y="821"/>
                </a:cubicBezTo>
                <a:cubicBezTo>
                  <a:pt x="749" y="1096"/>
                  <a:pt x="749" y="1096"/>
                  <a:pt x="749" y="1096"/>
                </a:cubicBezTo>
                <a:cubicBezTo>
                  <a:pt x="714" y="1105"/>
                  <a:pt x="677" y="1110"/>
                  <a:pt x="638" y="1110"/>
                </a:cubicBezTo>
                <a:cubicBezTo>
                  <a:pt x="379" y="1110"/>
                  <a:pt x="196" y="907"/>
                  <a:pt x="196" y="641"/>
                </a:cubicBezTo>
                <a:cubicBezTo>
                  <a:pt x="196" y="376"/>
                  <a:pt x="379" y="173"/>
                  <a:pt x="638" y="173"/>
                </a:cubicBezTo>
                <a:cubicBezTo>
                  <a:pt x="897" y="173"/>
                  <a:pt x="1080" y="376"/>
                  <a:pt x="1080" y="641"/>
                </a:cubicBezTo>
                <a:cubicBezTo>
                  <a:pt x="1080" y="796"/>
                  <a:pt x="1018" y="929"/>
                  <a:pt x="916" y="1013"/>
                </a:cubicBezTo>
                <a:moveTo>
                  <a:pt x="7997" y="1218"/>
                </a:moveTo>
                <a:cubicBezTo>
                  <a:pt x="8006" y="1239"/>
                  <a:pt x="7995" y="1260"/>
                  <a:pt x="7969" y="1260"/>
                </a:cubicBezTo>
                <a:cubicBezTo>
                  <a:pt x="7854" y="1260"/>
                  <a:pt x="7854" y="1260"/>
                  <a:pt x="7854" y="1260"/>
                </a:cubicBezTo>
                <a:cubicBezTo>
                  <a:pt x="7833" y="1260"/>
                  <a:pt x="7815" y="1250"/>
                  <a:pt x="7808" y="1229"/>
                </a:cubicBezTo>
                <a:cubicBezTo>
                  <a:pt x="7595" y="655"/>
                  <a:pt x="7595" y="655"/>
                  <a:pt x="7595" y="655"/>
                </a:cubicBezTo>
                <a:cubicBezTo>
                  <a:pt x="7378" y="1229"/>
                  <a:pt x="7378" y="1229"/>
                  <a:pt x="7378" y="1229"/>
                </a:cubicBezTo>
                <a:cubicBezTo>
                  <a:pt x="7369" y="1251"/>
                  <a:pt x="7354" y="1260"/>
                  <a:pt x="7333" y="1260"/>
                </a:cubicBezTo>
                <a:cubicBezTo>
                  <a:pt x="7230" y="1260"/>
                  <a:pt x="7230" y="1260"/>
                  <a:pt x="7230" y="1260"/>
                </a:cubicBezTo>
                <a:cubicBezTo>
                  <a:pt x="7209" y="1260"/>
                  <a:pt x="7193" y="1251"/>
                  <a:pt x="7184" y="1229"/>
                </a:cubicBezTo>
                <a:cubicBezTo>
                  <a:pt x="6966" y="652"/>
                  <a:pt x="6966" y="652"/>
                  <a:pt x="6966" y="652"/>
                </a:cubicBezTo>
                <a:cubicBezTo>
                  <a:pt x="6751" y="1229"/>
                  <a:pt x="6751" y="1229"/>
                  <a:pt x="6751" y="1229"/>
                </a:cubicBezTo>
                <a:cubicBezTo>
                  <a:pt x="6742" y="1250"/>
                  <a:pt x="6726" y="1260"/>
                  <a:pt x="6705" y="1260"/>
                </a:cubicBezTo>
                <a:cubicBezTo>
                  <a:pt x="6597" y="1260"/>
                  <a:pt x="6597" y="1260"/>
                  <a:pt x="6597" y="1260"/>
                </a:cubicBezTo>
                <a:cubicBezTo>
                  <a:pt x="6576" y="1260"/>
                  <a:pt x="6560" y="1250"/>
                  <a:pt x="6551" y="1229"/>
                </a:cubicBezTo>
                <a:cubicBezTo>
                  <a:pt x="6338" y="652"/>
                  <a:pt x="6338" y="652"/>
                  <a:pt x="6338" y="652"/>
                </a:cubicBezTo>
                <a:cubicBezTo>
                  <a:pt x="6118" y="1229"/>
                  <a:pt x="6118" y="1229"/>
                  <a:pt x="6118" y="1229"/>
                </a:cubicBezTo>
                <a:cubicBezTo>
                  <a:pt x="6109" y="1251"/>
                  <a:pt x="6093" y="1260"/>
                  <a:pt x="6072" y="1260"/>
                </a:cubicBezTo>
                <a:cubicBezTo>
                  <a:pt x="5969" y="1260"/>
                  <a:pt x="5969" y="1260"/>
                  <a:pt x="5969" y="1260"/>
                </a:cubicBezTo>
                <a:cubicBezTo>
                  <a:pt x="5948" y="1260"/>
                  <a:pt x="5932" y="1251"/>
                  <a:pt x="5924" y="1229"/>
                </a:cubicBezTo>
                <a:cubicBezTo>
                  <a:pt x="5709" y="652"/>
                  <a:pt x="5709" y="652"/>
                  <a:pt x="5709" y="652"/>
                </a:cubicBezTo>
                <a:cubicBezTo>
                  <a:pt x="5494" y="1229"/>
                  <a:pt x="5494" y="1229"/>
                  <a:pt x="5494" y="1229"/>
                </a:cubicBezTo>
                <a:cubicBezTo>
                  <a:pt x="5487" y="1250"/>
                  <a:pt x="5469" y="1260"/>
                  <a:pt x="5448" y="1260"/>
                </a:cubicBezTo>
                <a:cubicBezTo>
                  <a:pt x="5336" y="1260"/>
                  <a:pt x="5336" y="1260"/>
                  <a:pt x="5336" y="1260"/>
                </a:cubicBezTo>
                <a:cubicBezTo>
                  <a:pt x="5310" y="1260"/>
                  <a:pt x="5300" y="1239"/>
                  <a:pt x="5308" y="1218"/>
                </a:cubicBezTo>
                <a:cubicBezTo>
                  <a:pt x="5600" y="454"/>
                  <a:pt x="5600" y="454"/>
                  <a:pt x="5600" y="454"/>
                </a:cubicBezTo>
                <a:cubicBezTo>
                  <a:pt x="5609" y="432"/>
                  <a:pt x="5625" y="421"/>
                  <a:pt x="5646" y="421"/>
                </a:cubicBezTo>
                <a:cubicBezTo>
                  <a:pt x="5772" y="421"/>
                  <a:pt x="5772" y="421"/>
                  <a:pt x="5772" y="421"/>
                </a:cubicBezTo>
                <a:cubicBezTo>
                  <a:pt x="5793" y="421"/>
                  <a:pt x="5808" y="432"/>
                  <a:pt x="5817" y="454"/>
                </a:cubicBezTo>
                <a:cubicBezTo>
                  <a:pt x="6023" y="1012"/>
                  <a:pt x="6023" y="1012"/>
                  <a:pt x="6023" y="1012"/>
                </a:cubicBezTo>
                <a:cubicBezTo>
                  <a:pt x="6231" y="454"/>
                  <a:pt x="6231" y="454"/>
                  <a:pt x="6231" y="454"/>
                </a:cubicBezTo>
                <a:cubicBezTo>
                  <a:pt x="6240" y="432"/>
                  <a:pt x="6256" y="421"/>
                  <a:pt x="6277" y="421"/>
                </a:cubicBezTo>
                <a:cubicBezTo>
                  <a:pt x="6401" y="421"/>
                  <a:pt x="6401" y="421"/>
                  <a:pt x="6401" y="421"/>
                </a:cubicBezTo>
                <a:cubicBezTo>
                  <a:pt x="6422" y="421"/>
                  <a:pt x="6438" y="432"/>
                  <a:pt x="6446" y="454"/>
                </a:cubicBezTo>
                <a:cubicBezTo>
                  <a:pt x="6653" y="1012"/>
                  <a:pt x="6653" y="1012"/>
                  <a:pt x="6653" y="1012"/>
                </a:cubicBezTo>
                <a:cubicBezTo>
                  <a:pt x="6859" y="454"/>
                  <a:pt x="6859" y="454"/>
                  <a:pt x="6859" y="454"/>
                </a:cubicBezTo>
                <a:cubicBezTo>
                  <a:pt x="6868" y="432"/>
                  <a:pt x="6883" y="421"/>
                  <a:pt x="6904" y="421"/>
                </a:cubicBezTo>
                <a:cubicBezTo>
                  <a:pt x="7029" y="421"/>
                  <a:pt x="7029" y="421"/>
                  <a:pt x="7029" y="421"/>
                </a:cubicBezTo>
                <a:cubicBezTo>
                  <a:pt x="7049" y="421"/>
                  <a:pt x="7065" y="432"/>
                  <a:pt x="7074" y="454"/>
                </a:cubicBezTo>
                <a:cubicBezTo>
                  <a:pt x="7284" y="1012"/>
                  <a:pt x="7284" y="1012"/>
                  <a:pt x="7284" y="1012"/>
                </a:cubicBezTo>
                <a:cubicBezTo>
                  <a:pt x="7488" y="454"/>
                  <a:pt x="7488" y="454"/>
                  <a:pt x="7488" y="454"/>
                </a:cubicBezTo>
                <a:cubicBezTo>
                  <a:pt x="7497" y="432"/>
                  <a:pt x="7513" y="421"/>
                  <a:pt x="7534" y="421"/>
                </a:cubicBezTo>
                <a:cubicBezTo>
                  <a:pt x="7660" y="421"/>
                  <a:pt x="7660" y="421"/>
                  <a:pt x="7660" y="421"/>
                </a:cubicBezTo>
                <a:cubicBezTo>
                  <a:pt x="7681" y="421"/>
                  <a:pt x="7696" y="432"/>
                  <a:pt x="7705" y="454"/>
                </a:cubicBezTo>
                <a:cubicBezTo>
                  <a:pt x="7997" y="1218"/>
                  <a:pt x="7997" y="1218"/>
                  <a:pt x="7997" y="1218"/>
                </a:cubicBezTo>
                <a:moveTo>
                  <a:pt x="3159" y="421"/>
                </a:moveTo>
                <a:cubicBezTo>
                  <a:pt x="3055" y="421"/>
                  <a:pt x="3055" y="421"/>
                  <a:pt x="3055" y="421"/>
                </a:cubicBezTo>
                <a:cubicBezTo>
                  <a:pt x="3035" y="421"/>
                  <a:pt x="3015" y="438"/>
                  <a:pt x="3015" y="461"/>
                </a:cubicBezTo>
                <a:cubicBezTo>
                  <a:pt x="3015" y="531"/>
                  <a:pt x="3015" y="531"/>
                  <a:pt x="3015" y="531"/>
                </a:cubicBezTo>
                <a:cubicBezTo>
                  <a:pt x="2963" y="452"/>
                  <a:pt x="2861" y="397"/>
                  <a:pt x="2741" y="397"/>
                </a:cubicBezTo>
                <a:cubicBezTo>
                  <a:pt x="2514" y="397"/>
                  <a:pt x="2318" y="577"/>
                  <a:pt x="2318" y="839"/>
                </a:cubicBezTo>
                <a:cubicBezTo>
                  <a:pt x="2318" y="1105"/>
                  <a:pt x="2514" y="1283"/>
                  <a:pt x="2739" y="1283"/>
                </a:cubicBezTo>
                <a:cubicBezTo>
                  <a:pt x="2861" y="1283"/>
                  <a:pt x="2961" y="1227"/>
                  <a:pt x="3015" y="1148"/>
                </a:cubicBezTo>
                <a:cubicBezTo>
                  <a:pt x="3015" y="1222"/>
                  <a:pt x="3015" y="1222"/>
                  <a:pt x="3015" y="1222"/>
                </a:cubicBezTo>
                <a:cubicBezTo>
                  <a:pt x="3015" y="1243"/>
                  <a:pt x="3035" y="1260"/>
                  <a:pt x="3055" y="1260"/>
                </a:cubicBezTo>
                <a:cubicBezTo>
                  <a:pt x="3159" y="1260"/>
                  <a:pt x="3159" y="1260"/>
                  <a:pt x="3159" y="1260"/>
                </a:cubicBezTo>
                <a:cubicBezTo>
                  <a:pt x="3180" y="1260"/>
                  <a:pt x="3197" y="1243"/>
                  <a:pt x="3197" y="1222"/>
                </a:cubicBezTo>
                <a:cubicBezTo>
                  <a:pt x="3197" y="461"/>
                  <a:pt x="3197" y="461"/>
                  <a:pt x="3197" y="461"/>
                </a:cubicBezTo>
                <a:cubicBezTo>
                  <a:pt x="3197" y="438"/>
                  <a:pt x="3180" y="421"/>
                  <a:pt x="3159" y="421"/>
                </a:cubicBezTo>
                <a:moveTo>
                  <a:pt x="2760" y="1115"/>
                </a:moveTo>
                <a:cubicBezTo>
                  <a:pt x="2610" y="1115"/>
                  <a:pt x="2503" y="993"/>
                  <a:pt x="2503" y="841"/>
                </a:cubicBezTo>
                <a:cubicBezTo>
                  <a:pt x="2503" y="687"/>
                  <a:pt x="2610" y="568"/>
                  <a:pt x="2760" y="568"/>
                </a:cubicBezTo>
                <a:cubicBezTo>
                  <a:pt x="2909" y="568"/>
                  <a:pt x="3017" y="687"/>
                  <a:pt x="3017" y="841"/>
                </a:cubicBezTo>
                <a:cubicBezTo>
                  <a:pt x="3017" y="993"/>
                  <a:pt x="2909" y="1115"/>
                  <a:pt x="2760" y="1115"/>
                </a:cubicBezTo>
                <a:moveTo>
                  <a:pt x="4389" y="1141"/>
                </a:moveTo>
                <a:cubicBezTo>
                  <a:pt x="4412" y="1169"/>
                  <a:pt x="4393" y="1190"/>
                  <a:pt x="4381" y="1199"/>
                </a:cubicBezTo>
                <a:cubicBezTo>
                  <a:pt x="4309" y="1253"/>
                  <a:pt x="4214" y="1283"/>
                  <a:pt x="4111" y="1283"/>
                </a:cubicBezTo>
                <a:cubicBezTo>
                  <a:pt x="3851" y="1283"/>
                  <a:pt x="3678" y="1092"/>
                  <a:pt x="3678" y="841"/>
                </a:cubicBezTo>
                <a:cubicBezTo>
                  <a:pt x="3678" y="589"/>
                  <a:pt x="3851" y="397"/>
                  <a:pt x="4111" y="397"/>
                </a:cubicBezTo>
                <a:cubicBezTo>
                  <a:pt x="4214" y="397"/>
                  <a:pt x="4309" y="426"/>
                  <a:pt x="4381" y="480"/>
                </a:cubicBezTo>
                <a:cubicBezTo>
                  <a:pt x="4393" y="489"/>
                  <a:pt x="4410" y="508"/>
                  <a:pt x="4389" y="538"/>
                </a:cubicBezTo>
                <a:cubicBezTo>
                  <a:pt x="4340" y="606"/>
                  <a:pt x="4340" y="606"/>
                  <a:pt x="4340" y="606"/>
                </a:cubicBezTo>
                <a:cubicBezTo>
                  <a:pt x="4321" y="633"/>
                  <a:pt x="4298" y="626"/>
                  <a:pt x="4279" y="613"/>
                </a:cubicBezTo>
                <a:cubicBezTo>
                  <a:pt x="4234" y="585"/>
                  <a:pt x="4179" y="563"/>
                  <a:pt x="4117" y="563"/>
                </a:cubicBezTo>
                <a:cubicBezTo>
                  <a:pt x="3964" y="563"/>
                  <a:pt x="3863" y="685"/>
                  <a:pt x="3863" y="841"/>
                </a:cubicBezTo>
                <a:cubicBezTo>
                  <a:pt x="3863" y="996"/>
                  <a:pt x="3964" y="1117"/>
                  <a:pt x="4117" y="1117"/>
                </a:cubicBezTo>
                <a:cubicBezTo>
                  <a:pt x="4179" y="1117"/>
                  <a:pt x="4230" y="1092"/>
                  <a:pt x="4276" y="1066"/>
                </a:cubicBezTo>
                <a:cubicBezTo>
                  <a:pt x="4295" y="1056"/>
                  <a:pt x="4316" y="1047"/>
                  <a:pt x="4337" y="1075"/>
                </a:cubicBezTo>
                <a:lnTo>
                  <a:pt x="4389" y="1141"/>
                </a:lnTo>
                <a:close/>
                <a:moveTo>
                  <a:pt x="4875" y="398"/>
                </a:moveTo>
                <a:cubicBezTo>
                  <a:pt x="4630" y="398"/>
                  <a:pt x="4435" y="591"/>
                  <a:pt x="4435" y="841"/>
                </a:cubicBezTo>
                <a:cubicBezTo>
                  <a:pt x="4435" y="1092"/>
                  <a:pt x="4630" y="1283"/>
                  <a:pt x="4875" y="1283"/>
                </a:cubicBezTo>
                <a:cubicBezTo>
                  <a:pt x="5120" y="1283"/>
                  <a:pt x="5316" y="1092"/>
                  <a:pt x="5316" y="841"/>
                </a:cubicBezTo>
                <a:cubicBezTo>
                  <a:pt x="5316" y="591"/>
                  <a:pt x="5120" y="398"/>
                  <a:pt x="4875" y="398"/>
                </a:cubicBezTo>
                <a:moveTo>
                  <a:pt x="4875" y="1113"/>
                </a:moveTo>
                <a:cubicBezTo>
                  <a:pt x="4725" y="1113"/>
                  <a:pt x="4618" y="993"/>
                  <a:pt x="4618" y="841"/>
                </a:cubicBezTo>
                <a:cubicBezTo>
                  <a:pt x="4618" y="687"/>
                  <a:pt x="4725" y="568"/>
                  <a:pt x="4875" y="568"/>
                </a:cubicBezTo>
                <a:cubicBezTo>
                  <a:pt x="5026" y="568"/>
                  <a:pt x="5132" y="687"/>
                  <a:pt x="5132" y="841"/>
                </a:cubicBezTo>
                <a:cubicBezTo>
                  <a:pt x="5132" y="993"/>
                  <a:pt x="5026" y="1113"/>
                  <a:pt x="4875" y="1113"/>
                </a:cubicBezTo>
                <a:moveTo>
                  <a:pt x="3520" y="23"/>
                </a:moveTo>
                <a:cubicBezTo>
                  <a:pt x="3543" y="23"/>
                  <a:pt x="3559" y="42"/>
                  <a:pt x="3559" y="63"/>
                </a:cubicBezTo>
                <a:cubicBezTo>
                  <a:pt x="3559" y="1220"/>
                  <a:pt x="3559" y="1220"/>
                  <a:pt x="3559" y="1220"/>
                </a:cubicBezTo>
                <a:cubicBezTo>
                  <a:pt x="3559" y="1241"/>
                  <a:pt x="3543" y="1260"/>
                  <a:pt x="3520" y="1260"/>
                </a:cubicBezTo>
                <a:cubicBezTo>
                  <a:pt x="3417" y="1260"/>
                  <a:pt x="3417" y="1260"/>
                  <a:pt x="3417" y="1260"/>
                </a:cubicBezTo>
                <a:cubicBezTo>
                  <a:pt x="3396" y="1260"/>
                  <a:pt x="3377" y="1241"/>
                  <a:pt x="3377" y="1220"/>
                </a:cubicBezTo>
                <a:cubicBezTo>
                  <a:pt x="3377" y="63"/>
                  <a:pt x="3377" y="63"/>
                  <a:pt x="3377" y="63"/>
                </a:cubicBezTo>
                <a:cubicBezTo>
                  <a:pt x="3377" y="42"/>
                  <a:pt x="3396" y="23"/>
                  <a:pt x="3417" y="23"/>
                </a:cubicBezTo>
                <a:cubicBezTo>
                  <a:pt x="3520" y="23"/>
                  <a:pt x="3520" y="23"/>
                  <a:pt x="3520" y="23"/>
                </a:cubicBezTo>
              </a:path>
            </a:pathLst>
          </a:custGeom>
          <a:solidFill>
            <a:schemeClr val="accent1"/>
          </a:solidFill>
          <a:ln>
            <a:noFill/>
          </a:ln>
        </p:spPr>
        <p:txBody>
          <a:bodyPr vert="horz" wrap="square" lIns="68580" tIns="34290" rIns="68580" bIns="34290" numCol="1" anchor="t" anchorCtr="0" compatLnSpc="1">
            <a:prstTxWarp prst="textNoShape">
              <a:avLst/>
            </a:prstTxWarp>
          </a:bodyPr>
          <a:lstStyle/>
          <a:p>
            <a:pPr eaLnBrk="1" fontAlgn="auto" hangingPunct="1">
              <a:spcBef>
                <a:spcPts val="0"/>
              </a:spcBef>
              <a:spcAft>
                <a:spcPts val="0"/>
              </a:spcAft>
              <a:defRPr/>
            </a:pPr>
            <a:endParaRPr lang="en-US" sz="1350" dirty="0">
              <a:solidFill>
                <a:prstClr val="black"/>
              </a:solidFill>
              <a:latin typeface="Microsoft Sans Serif"/>
              <a:ea typeface=""/>
              <a:cs typeface=""/>
            </a:endParaRPr>
          </a:p>
        </p:txBody>
      </p:sp>
      <p:sp>
        <p:nvSpPr>
          <p:cNvPr id="24" name="Text Placeholder 7">
            <a:extLst>
              <a:ext uri="{FF2B5EF4-FFF2-40B4-BE49-F238E27FC236}">
                <a16:creationId xmlns:a16="http://schemas.microsoft.com/office/drawing/2014/main" id="{B04D80C5-5B09-4391-914E-491EB6BF922B}"/>
              </a:ext>
            </a:extLst>
          </p:cNvPr>
          <p:cNvSpPr>
            <a:spLocks noGrp="1"/>
          </p:cNvSpPr>
          <p:nvPr>
            <p:ph type="body" sz="quarter" idx="11" hasCustomPrompt="1"/>
          </p:nvPr>
        </p:nvSpPr>
        <p:spPr bwMode="gray">
          <a:xfrm>
            <a:off x="2529187" y="299996"/>
            <a:ext cx="1945439" cy="170079"/>
          </a:xfrm>
        </p:spPr>
        <p:txBody>
          <a:bodyPr/>
          <a:lstStyle>
            <a:lvl1pPr marL="0" indent="0" algn="l">
              <a:lnSpc>
                <a:spcPct val="90000"/>
              </a:lnSpc>
              <a:spcBef>
                <a:spcPts val="0"/>
              </a:spcBef>
              <a:buNone/>
              <a:defRPr sz="1200" b="1">
                <a:solidFill>
                  <a:schemeClr val="bg1"/>
                </a:solidFill>
              </a:defRPr>
            </a:lvl1pPr>
            <a:lvl2pPr marL="0" indent="0" algn="r">
              <a:lnSpc>
                <a:spcPct val="90000"/>
              </a:lnSpc>
              <a:spcBef>
                <a:spcPts val="0"/>
              </a:spcBef>
              <a:buNone/>
              <a:defRPr sz="1200">
                <a:solidFill>
                  <a:schemeClr val="bg1"/>
                </a:solidFill>
              </a:defRPr>
            </a:lvl2pPr>
            <a:lvl3pPr marL="0" indent="0" algn="r">
              <a:lnSpc>
                <a:spcPct val="90000"/>
              </a:lnSpc>
              <a:spcBef>
                <a:spcPts val="0"/>
              </a:spcBef>
              <a:buNone/>
              <a:defRPr sz="1200">
                <a:solidFill>
                  <a:schemeClr val="bg1"/>
                </a:solidFill>
              </a:defRPr>
            </a:lvl3pPr>
            <a:lvl4pPr marL="0" indent="0" algn="r">
              <a:lnSpc>
                <a:spcPct val="90000"/>
              </a:lnSpc>
              <a:spcBef>
                <a:spcPts val="0"/>
              </a:spcBef>
              <a:buNone/>
              <a:defRPr sz="1200">
                <a:solidFill>
                  <a:schemeClr val="bg1"/>
                </a:solidFill>
              </a:defRPr>
            </a:lvl4pPr>
            <a:lvl5pPr marL="0" indent="0" algn="r">
              <a:lnSpc>
                <a:spcPct val="90000"/>
              </a:lnSpc>
              <a:spcBef>
                <a:spcPts val="0"/>
              </a:spcBef>
              <a:buNone/>
              <a:defRPr sz="1200">
                <a:solidFill>
                  <a:schemeClr val="bg1"/>
                </a:solidFill>
              </a:defRPr>
            </a:lvl5pPr>
          </a:lstStyle>
          <a:p>
            <a:pPr lvl="0"/>
            <a:r>
              <a:rPr lang="en-US" dirty="0"/>
              <a:t>@</a:t>
            </a:r>
            <a:r>
              <a:rPr lang="en-US" dirty="0" err="1"/>
              <a:t>qualcomm</a:t>
            </a:r>
            <a:endParaRPr lang="en-US" dirty="0"/>
          </a:p>
        </p:txBody>
      </p:sp>
      <p:sp>
        <p:nvSpPr>
          <p:cNvPr id="25" name="Text Placeholder 5">
            <a:extLst>
              <a:ext uri="{FF2B5EF4-FFF2-40B4-BE49-F238E27FC236}">
                <a16:creationId xmlns:a16="http://schemas.microsoft.com/office/drawing/2014/main" id="{E4B73436-F9A5-4201-8676-5BB1475322E2}"/>
              </a:ext>
            </a:extLst>
          </p:cNvPr>
          <p:cNvSpPr>
            <a:spLocks noGrp="1"/>
          </p:cNvSpPr>
          <p:nvPr>
            <p:ph type="body" sz="quarter" idx="13" hasCustomPrompt="1"/>
          </p:nvPr>
        </p:nvSpPr>
        <p:spPr bwMode="gray">
          <a:xfrm>
            <a:off x="371475" y="286208"/>
            <a:ext cx="1953024" cy="196632"/>
          </a:xfrm>
        </p:spPr>
        <p:txBody>
          <a:bodyPr/>
          <a:lstStyle>
            <a:lvl1pPr marL="0" indent="0">
              <a:lnSpc>
                <a:spcPct val="98000"/>
              </a:lnSpc>
              <a:spcBef>
                <a:spcPts val="0"/>
              </a:spcBef>
              <a:buNone/>
              <a:defRPr sz="1200">
                <a:solidFill>
                  <a:schemeClr val="bg1"/>
                </a:solidFill>
              </a:defRPr>
            </a:lvl1pPr>
            <a:lvl2pPr marL="0" indent="0">
              <a:lnSpc>
                <a:spcPct val="98000"/>
              </a:lnSpc>
              <a:spcBef>
                <a:spcPts val="0"/>
              </a:spcBef>
              <a:buNone/>
              <a:defRPr sz="1200">
                <a:solidFill>
                  <a:schemeClr val="bg1"/>
                </a:solidFill>
              </a:defRPr>
            </a:lvl2pPr>
            <a:lvl3pPr marL="0" indent="0">
              <a:lnSpc>
                <a:spcPct val="98000"/>
              </a:lnSpc>
              <a:spcBef>
                <a:spcPts val="0"/>
              </a:spcBef>
              <a:buNone/>
              <a:defRPr sz="1200">
                <a:solidFill>
                  <a:schemeClr val="bg1"/>
                </a:solidFill>
              </a:defRPr>
            </a:lvl3pPr>
            <a:lvl4pPr marL="0" indent="0">
              <a:lnSpc>
                <a:spcPct val="98000"/>
              </a:lnSpc>
              <a:spcBef>
                <a:spcPts val="0"/>
              </a:spcBef>
              <a:buNone/>
              <a:defRPr sz="1200">
                <a:solidFill>
                  <a:schemeClr val="bg1"/>
                </a:solidFill>
              </a:defRPr>
            </a:lvl4pPr>
            <a:lvl5pPr marL="0" indent="0">
              <a:lnSpc>
                <a:spcPct val="98000"/>
              </a:lnSpc>
              <a:spcBef>
                <a:spcPts val="0"/>
              </a:spcBef>
              <a:buNone/>
              <a:defRPr sz="1200">
                <a:solidFill>
                  <a:schemeClr val="bg1"/>
                </a:solidFill>
              </a:defRPr>
            </a:lvl5pPr>
          </a:lstStyle>
          <a:p>
            <a:pPr lvl="0"/>
            <a:r>
              <a:rPr lang="en-US" dirty="0"/>
              <a:t>Date</a:t>
            </a:r>
          </a:p>
        </p:txBody>
      </p:sp>
      <p:sp>
        <p:nvSpPr>
          <p:cNvPr id="26" name="Text Placeholder 48">
            <a:extLst>
              <a:ext uri="{FF2B5EF4-FFF2-40B4-BE49-F238E27FC236}">
                <a16:creationId xmlns:a16="http://schemas.microsoft.com/office/drawing/2014/main" id="{44CE8076-2642-41CB-B9C4-44BBD2A86AAA}"/>
              </a:ext>
            </a:extLst>
          </p:cNvPr>
          <p:cNvSpPr>
            <a:spLocks noGrp="1"/>
          </p:cNvSpPr>
          <p:nvPr>
            <p:ph type="body" sz="quarter" idx="14" hasCustomPrompt="1"/>
          </p:nvPr>
        </p:nvSpPr>
        <p:spPr bwMode="gray">
          <a:xfrm>
            <a:off x="4675119" y="285673"/>
            <a:ext cx="1674863" cy="198953"/>
          </a:xfrm>
        </p:spPr>
        <p:txBody>
          <a:bodyPr/>
          <a:lstStyle>
            <a:lvl1pPr marL="0" indent="0">
              <a:lnSpc>
                <a:spcPct val="98000"/>
              </a:lnSpc>
              <a:spcBef>
                <a:spcPts val="0"/>
              </a:spcBef>
              <a:buNone/>
              <a:defRPr sz="1200">
                <a:solidFill>
                  <a:schemeClr val="bg1"/>
                </a:solidFill>
              </a:defRPr>
            </a:lvl1pPr>
            <a:lvl2pPr marL="0" indent="0">
              <a:lnSpc>
                <a:spcPct val="98000"/>
              </a:lnSpc>
              <a:spcBef>
                <a:spcPts val="0"/>
              </a:spcBef>
              <a:buNone/>
              <a:defRPr sz="1200">
                <a:solidFill>
                  <a:schemeClr val="bg1"/>
                </a:solidFill>
              </a:defRPr>
            </a:lvl2pPr>
            <a:lvl3pPr marL="0" indent="0">
              <a:lnSpc>
                <a:spcPct val="98000"/>
              </a:lnSpc>
              <a:spcBef>
                <a:spcPts val="0"/>
              </a:spcBef>
              <a:buNone/>
              <a:defRPr sz="1200">
                <a:solidFill>
                  <a:schemeClr val="bg1"/>
                </a:solidFill>
              </a:defRPr>
            </a:lvl3pPr>
            <a:lvl4pPr marL="0" indent="0">
              <a:lnSpc>
                <a:spcPct val="98000"/>
              </a:lnSpc>
              <a:spcBef>
                <a:spcPts val="0"/>
              </a:spcBef>
              <a:buNone/>
              <a:defRPr sz="1200">
                <a:solidFill>
                  <a:schemeClr val="bg1"/>
                </a:solidFill>
              </a:defRPr>
            </a:lvl4pPr>
            <a:lvl5pPr marL="0" indent="0">
              <a:lnSpc>
                <a:spcPct val="98000"/>
              </a:lnSpc>
              <a:spcBef>
                <a:spcPts val="0"/>
              </a:spcBef>
              <a:buNone/>
              <a:defRPr sz="1200">
                <a:solidFill>
                  <a:schemeClr val="bg1"/>
                </a:solidFill>
              </a:defRPr>
            </a:lvl5pPr>
          </a:lstStyle>
          <a:p>
            <a:pPr lvl="0"/>
            <a:r>
              <a:rPr lang="en-US" dirty="0"/>
              <a:t>Event location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Title Gray">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4661E1B-8950-4571-B812-FF89A34C489B}"/>
              </a:ext>
            </a:extLst>
          </p:cNvPr>
          <p:cNvGrpSpPr/>
          <p:nvPr userDrawn="1"/>
        </p:nvGrpSpPr>
        <p:grpSpPr bwMode="gray">
          <a:xfrm>
            <a:off x="-1" y="-4"/>
            <a:ext cx="7330125" cy="4769386"/>
            <a:chOff x="-1" y="-5"/>
            <a:chExt cx="9773500" cy="6359181"/>
          </a:xfrm>
        </p:grpSpPr>
        <p:pic>
          <p:nvPicPr>
            <p:cNvPr id="6" name="Picture 5">
              <a:extLst>
                <a:ext uri="{FF2B5EF4-FFF2-40B4-BE49-F238E27FC236}">
                  <a16:creationId xmlns:a16="http://schemas.microsoft.com/office/drawing/2014/main" id="{A74BE142-9DFF-4752-86A2-7CD1767FFF68}"/>
                </a:ext>
              </a:extLst>
            </p:cNvPr>
            <p:cNvPicPr>
              <a:picLocks noChangeAspect="1"/>
            </p:cNvPicPr>
            <p:nvPr userDrawn="1"/>
          </p:nvPicPr>
          <p:blipFill rotWithShape="1">
            <a:blip r:embed="rId2"/>
            <a:srcRect l="3659"/>
            <a:stretch/>
          </p:blipFill>
          <p:spPr bwMode="gray">
            <a:xfrm>
              <a:off x="0" y="1231996"/>
              <a:ext cx="9773499" cy="5127180"/>
            </a:xfrm>
            <a:prstGeom prst="rect">
              <a:avLst/>
            </a:prstGeom>
          </p:spPr>
        </p:pic>
        <p:sp>
          <p:nvSpPr>
            <p:cNvPr id="11" name="Rectangle 10">
              <a:extLst>
                <a:ext uri="{FF2B5EF4-FFF2-40B4-BE49-F238E27FC236}">
                  <a16:creationId xmlns:a16="http://schemas.microsoft.com/office/drawing/2014/main" id="{99A7D86E-0511-40BC-9C4F-607427228C38}"/>
                </a:ext>
              </a:extLst>
            </p:cNvPr>
            <p:cNvSpPr/>
            <p:nvPr userDrawn="1"/>
          </p:nvSpPr>
          <p:spPr bwMode="gray">
            <a:xfrm>
              <a:off x="9533873" y="0"/>
              <a:ext cx="239626" cy="1305694"/>
            </a:xfrm>
            <a:prstGeom prst="rect">
              <a:avLst/>
            </a:prstGeom>
            <a:solidFill>
              <a:srgbClr val="CACBD0"/>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13" name="Rectangle: Single Corner Rounded 55">
              <a:extLst>
                <a:ext uri="{FF2B5EF4-FFF2-40B4-BE49-F238E27FC236}">
                  <a16:creationId xmlns:a16="http://schemas.microsoft.com/office/drawing/2014/main" id="{85EC940F-80A8-4854-B668-0B2C3B537AEF}"/>
                </a:ext>
              </a:extLst>
            </p:cNvPr>
            <p:cNvSpPr/>
            <p:nvPr userDrawn="1"/>
          </p:nvSpPr>
          <p:spPr bwMode="gray">
            <a:xfrm flipV="1">
              <a:off x="-1" y="0"/>
              <a:ext cx="9567417" cy="6266834"/>
            </a:xfrm>
            <a:prstGeom prst="round1Rect">
              <a:avLst>
                <a:gd name="adj" fmla="val 3540"/>
              </a:avLst>
            </a:prstGeom>
            <a:solidFill>
              <a:schemeClr val="accent6"/>
            </a:solidFill>
            <a:ln w="10795" cap="flat" cmpd="sng" algn="ctr">
              <a:noFill/>
              <a:prstDash val="solid"/>
            </a:ln>
            <a:effectLst>
              <a:outerShdw blurRad="139700" dist="38100" dir="21540000" algn="bl" rotWithShape="0">
                <a:prstClr val="black">
                  <a:alpha val="21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14" name="Rectangle: Single Corner Rounded 49">
              <a:extLst>
                <a:ext uri="{FF2B5EF4-FFF2-40B4-BE49-F238E27FC236}">
                  <a16:creationId xmlns:a16="http://schemas.microsoft.com/office/drawing/2014/main" id="{11C11600-149C-4FE5-B9F8-44B51907F4B9}"/>
                </a:ext>
              </a:extLst>
            </p:cNvPr>
            <p:cNvSpPr/>
            <p:nvPr userDrawn="1"/>
          </p:nvSpPr>
          <p:spPr bwMode="gray">
            <a:xfrm flipV="1">
              <a:off x="9126204" y="0"/>
              <a:ext cx="441213" cy="6267118"/>
            </a:xfrm>
            <a:prstGeom prst="round1Rect">
              <a:avLst>
                <a:gd name="adj" fmla="val 29015"/>
              </a:avLst>
            </a:prstGeom>
            <a:gradFill flip="none" rotWithShape="1">
              <a:gsLst>
                <a:gs pos="100000">
                  <a:schemeClr val="accent6">
                    <a:lumMod val="50000"/>
                  </a:schemeClr>
                </a:gs>
                <a:gs pos="43000">
                  <a:schemeClr val="accent6">
                    <a:alpha val="0"/>
                  </a:schemeClr>
                </a:gs>
              </a:gsLst>
              <a:lin ang="0" scaled="1"/>
              <a:tileRect/>
            </a:gra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grpSp>
          <p:nvGrpSpPr>
            <p:cNvPr id="15" name="Group 14">
              <a:extLst>
                <a:ext uri="{FF2B5EF4-FFF2-40B4-BE49-F238E27FC236}">
                  <a16:creationId xmlns:a16="http://schemas.microsoft.com/office/drawing/2014/main" id="{13AA064E-BF94-4220-A2E6-AD0EBAD92E5F}"/>
                </a:ext>
              </a:extLst>
            </p:cNvPr>
            <p:cNvGrpSpPr/>
            <p:nvPr userDrawn="1"/>
          </p:nvGrpSpPr>
          <p:grpSpPr bwMode="gray">
            <a:xfrm>
              <a:off x="-1" y="-5"/>
              <a:ext cx="8822605" cy="5487295"/>
              <a:chOff x="503572" y="46744"/>
              <a:chExt cx="9419882" cy="5487295"/>
            </a:xfrm>
          </p:grpSpPr>
          <p:sp>
            <p:nvSpPr>
              <p:cNvPr id="16" name="Rectangle 15">
                <a:extLst>
                  <a:ext uri="{FF2B5EF4-FFF2-40B4-BE49-F238E27FC236}">
                    <a16:creationId xmlns:a16="http://schemas.microsoft.com/office/drawing/2014/main" id="{BED2CEFD-5D4A-461C-A377-D3F78C612FBF}"/>
                  </a:ext>
                </a:extLst>
              </p:cNvPr>
              <p:cNvSpPr/>
              <p:nvPr/>
            </p:nvSpPr>
            <p:spPr bwMode="gray">
              <a:xfrm>
                <a:off x="9800389" y="46748"/>
                <a:ext cx="123065" cy="2105026"/>
              </a:xfrm>
              <a:prstGeom prst="rect">
                <a:avLst/>
              </a:prstGeom>
              <a:solidFill>
                <a:schemeClr val="accent6">
                  <a:lumMod val="75000"/>
                </a:schemeClr>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17" name="Rectangle 16">
                <a:extLst>
                  <a:ext uri="{FF2B5EF4-FFF2-40B4-BE49-F238E27FC236}">
                    <a16:creationId xmlns:a16="http://schemas.microsoft.com/office/drawing/2014/main" id="{B2211A6A-7503-41DE-ABF8-BCB51F60E455}"/>
                  </a:ext>
                </a:extLst>
              </p:cNvPr>
              <p:cNvSpPr/>
              <p:nvPr/>
            </p:nvSpPr>
            <p:spPr bwMode="gray">
              <a:xfrm>
                <a:off x="503573" y="5454636"/>
                <a:ext cx="1380260" cy="79403"/>
              </a:xfrm>
              <a:prstGeom prst="rect">
                <a:avLst/>
              </a:prstGeom>
              <a:solidFill>
                <a:schemeClr val="accent6">
                  <a:lumMod val="75000"/>
                </a:schemeClr>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grpSp>
            <p:nvGrpSpPr>
              <p:cNvPr id="18" name="Group 17">
                <a:extLst>
                  <a:ext uri="{FF2B5EF4-FFF2-40B4-BE49-F238E27FC236}">
                    <a16:creationId xmlns:a16="http://schemas.microsoft.com/office/drawing/2014/main" id="{32004FDB-3A51-4F30-A9B8-D9B749A13FC9}"/>
                  </a:ext>
                </a:extLst>
              </p:cNvPr>
              <p:cNvGrpSpPr/>
              <p:nvPr/>
            </p:nvGrpSpPr>
            <p:grpSpPr bwMode="gray">
              <a:xfrm>
                <a:off x="503572" y="46744"/>
                <a:ext cx="9419882" cy="5487295"/>
                <a:chOff x="416723" y="46744"/>
                <a:chExt cx="9419882" cy="5487295"/>
              </a:xfrm>
            </p:grpSpPr>
            <p:grpSp>
              <p:nvGrpSpPr>
                <p:cNvPr id="19" name="Group 18">
                  <a:extLst>
                    <a:ext uri="{FF2B5EF4-FFF2-40B4-BE49-F238E27FC236}">
                      <a16:creationId xmlns:a16="http://schemas.microsoft.com/office/drawing/2014/main" id="{2C058AD1-07AF-4499-9494-597DE33277B0}"/>
                    </a:ext>
                  </a:extLst>
                </p:cNvPr>
                <p:cNvGrpSpPr/>
                <p:nvPr/>
              </p:nvGrpSpPr>
              <p:grpSpPr bwMode="gray">
                <a:xfrm>
                  <a:off x="416723" y="46747"/>
                  <a:ext cx="9419882" cy="5487292"/>
                  <a:chOff x="678406" y="-1026120"/>
                  <a:chExt cx="9440353" cy="5501077"/>
                </a:xfrm>
                <a:effectLst/>
              </p:grpSpPr>
              <p:sp>
                <p:nvSpPr>
                  <p:cNvPr id="21" name="Rectangle: Single Corner Rounded 60">
                    <a:extLst>
                      <a:ext uri="{FF2B5EF4-FFF2-40B4-BE49-F238E27FC236}">
                        <a16:creationId xmlns:a16="http://schemas.microsoft.com/office/drawing/2014/main" id="{1F96330C-3C2B-4FCA-A935-814CF91EA0D2}"/>
                      </a:ext>
                    </a:extLst>
                  </p:cNvPr>
                  <p:cNvSpPr/>
                  <p:nvPr/>
                </p:nvSpPr>
                <p:spPr bwMode="gray">
                  <a:xfrm flipV="1">
                    <a:off x="1974711" y="1033561"/>
                    <a:ext cx="8144048" cy="3441396"/>
                  </a:xfrm>
                  <a:prstGeom prst="round1Rect">
                    <a:avLst>
                      <a:gd name="adj" fmla="val 4294"/>
                    </a:avLst>
                  </a:prstGeom>
                  <a:gradFill>
                    <a:gsLst>
                      <a:gs pos="0">
                        <a:schemeClr val="accent6">
                          <a:lumMod val="75000"/>
                        </a:schemeClr>
                      </a:gs>
                      <a:gs pos="31000">
                        <a:schemeClr val="accent6"/>
                      </a:gs>
                      <a:gs pos="38000">
                        <a:schemeClr val="accent6">
                          <a:lumMod val="75000"/>
                        </a:schemeClr>
                      </a:gs>
                      <a:gs pos="100000">
                        <a:schemeClr val="accent6">
                          <a:lumMod val="75000"/>
                        </a:schemeClr>
                      </a:gs>
                      <a:gs pos="48000">
                        <a:schemeClr val="accent6">
                          <a:lumMod val="75000"/>
                        </a:schemeClr>
                      </a:gs>
                    </a:gsLst>
                    <a:lin ang="4560000" scaled="0"/>
                  </a:gradFill>
                  <a:ln w="10795"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22" name="Rectangle: Single Corner Rounded 61">
                    <a:extLst>
                      <a:ext uri="{FF2B5EF4-FFF2-40B4-BE49-F238E27FC236}">
                        <a16:creationId xmlns:a16="http://schemas.microsoft.com/office/drawing/2014/main" id="{D7D9F917-4981-4A29-9637-9B4B91D49790}"/>
                      </a:ext>
                    </a:extLst>
                  </p:cNvPr>
                  <p:cNvSpPr/>
                  <p:nvPr/>
                </p:nvSpPr>
                <p:spPr bwMode="gray">
                  <a:xfrm flipV="1">
                    <a:off x="678406" y="-1026120"/>
                    <a:ext cx="9332270" cy="5464871"/>
                  </a:xfrm>
                  <a:prstGeom prst="round1Rect">
                    <a:avLst>
                      <a:gd name="adj" fmla="val 2348"/>
                    </a:avLst>
                  </a:prstGeom>
                  <a:solidFill>
                    <a:schemeClr val="accent5"/>
                  </a:solidFill>
                  <a:ln w="10795" cap="flat" cmpd="sng" algn="ctr">
                    <a:noFill/>
                    <a:prstDash val="solid"/>
                  </a:ln>
                  <a:effectLst>
                    <a:outerShdw blurRad="38100" dist="12700" dir="1800000" algn="bl" rotWithShape="0">
                      <a:prstClr val="black">
                        <a:alpha val="31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grpSp>
            <p:sp>
              <p:nvSpPr>
                <p:cNvPr id="20" name="Rectangle: Single Corner Rounded 19">
                  <a:extLst>
                    <a:ext uri="{FF2B5EF4-FFF2-40B4-BE49-F238E27FC236}">
                      <a16:creationId xmlns:a16="http://schemas.microsoft.com/office/drawing/2014/main" id="{EA5E7F3D-50F1-4682-B2B8-61C177A98043}"/>
                    </a:ext>
                  </a:extLst>
                </p:cNvPr>
                <p:cNvSpPr/>
                <p:nvPr/>
              </p:nvSpPr>
              <p:spPr bwMode="gray">
                <a:xfrm flipV="1">
                  <a:off x="9272448" y="46746"/>
                  <a:ext cx="456310" cy="5446965"/>
                </a:xfrm>
                <a:prstGeom prst="round1Rect">
                  <a:avLst>
                    <a:gd name="adj" fmla="val 29954"/>
                  </a:avLst>
                </a:prstGeom>
                <a:gradFill flip="none" rotWithShape="0">
                  <a:gsLst>
                    <a:gs pos="100000">
                      <a:schemeClr val="accent5">
                        <a:lumMod val="50000"/>
                      </a:schemeClr>
                    </a:gs>
                    <a:gs pos="0">
                      <a:schemeClr val="accent5">
                        <a:alpha val="0"/>
                      </a:schemeClr>
                    </a:gs>
                    <a:gs pos="59000">
                      <a:schemeClr val="accent5">
                        <a:lumMod val="50000"/>
                        <a:alpha val="20000"/>
                      </a:schemeClr>
                    </a:gs>
                  </a:gsLst>
                  <a:lin ang="0" scaled="1"/>
                  <a:tileRect/>
                </a:gra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sp>
              <p:nvSpPr>
                <p:cNvPr id="24" name="Rectangle: Single Corner Rounded 23">
                  <a:extLst>
                    <a:ext uri="{FF2B5EF4-FFF2-40B4-BE49-F238E27FC236}">
                      <a16:creationId xmlns:a16="http://schemas.microsoft.com/office/drawing/2014/main" id="{9D6F1FDB-F52B-4FEA-A765-45F8965E26E4}"/>
                    </a:ext>
                  </a:extLst>
                </p:cNvPr>
                <p:cNvSpPr/>
                <p:nvPr userDrawn="1"/>
              </p:nvSpPr>
              <p:spPr bwMode="gray">
                <a:xfrm flipV="1">
                  <a:off x="9182404" y="46744"/>
                  <a:ext cx="438370" cy="5446965"/>
                </a:xfrm>
                <a:prstGeom prst="round1Rect">
                  <a:avLst>
                    <a:gd name="adj" fmla="val 0"/>
                  </a:avLst>
                </a:prstGeom>
                <a:gradFill flip="none" rotWithShape="1">
                  <a:gsLst>
                    <a:gs pos="98972">
                      <a:schemeClr val="accent5">
                        <a:lumMod val="75000"/>
                      </a:schemeClr>
                    </a:gs>
                    <a:gs pos="48000">
                      <a:schemeClr val="accent5">
                        <a:alpha val="0"/>
                      </a:schemeClr>
                    </a:gs>
                    <a:gs pos="68000">
                      <a:schemeClr val="accent5">
                        <a:alpha val="50000"/>
                        <a:lumMod val="85000"/>
                      </a:schemeClr>
                    </a:gs>
                  </a:gsLst>
                  <a:lin ang="0" scaled="1"/>
                  <a:tileRect/>
                </a:gra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Microsoft Sans Serif"/>
                    <a:ea typeface=""/>
                    <a:cs typeface=""/>
                  </a:endParaRPr>
                </a:p>
              </p:txBody>
            </p:sp>
          </p:grpSp>
        </p:grpSp>
      </p:grpSp>
      <p:sp>
        <p:nvSpPr>
          <p:cNvPr id="2" name="Title 1"/>
          <p:cNvSpPr>
            <a:spLocks noGrp="1"/>
          </p:cNvSpPr>
          <p:nvPr>
            <p:ph type="ctrTitle"/>
          </p:nvPr>
        </p:nvSpPr>
        <p:spPr bwMode="gray">
          <a:xfrm>
            <a:off x="371475" y="1961780"/>
            <a:ext cx="5523275" cy="1096454"/>
          </a:xfrm>
        </p:spPr>
        <p:txBody>
          <a:bodyPr wrap="square" anchor="b">
            <a:noAutofit/>
          </a:bodyPr>
          <a:lstStyle>
            <a:lvl1pPr algn="l">
              <a:lnSpc>
                <a:spcPct val="90000"/>
              </a:lnSpc>
              <a:defRPr sz="4500" spc="-15" baseline="0">
                <a:solidFill>
                  <a:schemeClr val="bg1"/>
                </a:solidFill>
              </a:defRPr>
            </a:lvl1pPr>
          </a:lstStyle>
          <a:p>
            <a:r>
              <a:rPr lang="en-US"/>
              <a:t>Click to edit Master title style</a:t>
            </a:r>
            <a:endParaRPr lang="en-US" dirty="0"/>
          </a:p>
        </p:txBody>
      </p:sp>
      <p:sp>
        <p:nvSpPr>
          <p:cNvPr id="38" name="Text Placeholder 7"/>
          <p:cNvSpPr>
            <a:spLocks noGrp="1"/>
          </p:cNvSpPr>
          <p:nvPr>
            <p:ph type="body" sz="quarter" idx="10" hasCustomPrompt="1"/>
          </p:nvPr>
        </p:nvSpPr>
        <p:spPr bwMode="gray">
          <a:xfrm>
            <a:off x="371475" y="3146314"/>
            <a:ext cx="5514202" cy="721448"/>
          </a:xfrm>
        </p:spPr>
        <p:txBody>
          <a:bodyPr>
            <a:noAutofit/>
          </a:bodyPr>
          <a:lstStyle>
            <a:lvl1pPr marL="0" indent="0">
              <a:spcBef>
                <a:spcPts val="0"/>
              </a:spcBef>
              <a:spcAft>
                <a:spcPts val="450"/>
              </a:spcAft>
              <a:buFont typeface="Microsoft Sans Serif" panose="020B0604020202020204" pitchFamily="34" charset="0"/>
              <a:buChar char="​"/>
              <a:defRPr sz="1575" b="1" spc="23" baseline="0">
                <a:solidFill>
                  <a:schemeClr val="bg1"/>
                </a:solidFill>
              </a:defRPr>
            </a:lvl1pPr>
            <a:lvl2pPr marL="0" indent="0">
              <a:lnSpc>
                <a:spcPct val="98000"/>
              </a:lnSpc>
              <a:spcBef>
                <a:spcPts val="0"/>
              </a:spcBef>
              <a:buFont typeface="Microsoft Sans Serif" panose="020B0604020202020204" pitchFamily="34" charset="0"/>
              <a:buNone/>
              <a:defRPr sz="1350">
                <a:solidFill>
                  <a:schemeClr val="bg1"/>
                </a:solidFill>
              </a:defRPr>
            </a:lvl2pPr>
            <a:lvl3pPr marL="0" indent="0">
              <a:lnSpc>
                <a:spcPct val="98000"/>
              </a:lnSpc>
              <a:spcBef>
                <a:spcPts val="0"/>
              </a:spcBef>
              <a:buFont typeface="Microsoft Sans Serif" panose="020B0604020202020204" pitchFamily="34" charset="0"/>
              <a:buChar char="​"/>
              <a:defRPr sz="1350">
                <a:solidFill>
                  <a:schemeClr val="bg1"/>
                </a:solidFill>
              </a:defRPr>
            </a:lvl3pPr>
            <a:lvl4pPr marL="0" indent="0">
              <a:lnSpc>
                <a:spcPct val="98000"/>
              </a:lnSpc>
              <a:spcBef>
                <a:spcPts val="0"/>
              </a:spcBef>
              <a:buFont typeface="Microsoft Sans Serif" panose="020B0604020202020204" pitchFamily="34" charset="0"/>
              <a:buChar char="​"/>
              <a:defRPr sz="1350" baseline="0">
                <a:solidFill>
                  <a:schemeClr val="bg1"/>
                </a:solidFill>
              </a:defRPr>
            </a:lvl4pPr>
            <a:lvl5pPr>
              <a:lnSpc>
                <a:spcPct val="98000"/>
              </a:lnSpc>
              <a:spcBef>
                <a:spcPts val="0"/>
              </a:spcBef>
              <a:defRPr sz="1350">
                <a:solidFill>
                  <a:schemeClr val="bg1"/>
                </a:solidFill>
              </a:defRPr>
            </a:lvl5pPr>
            <a:lvl6pPr>
              <a:lnSpc>
                <a:spcPct val="98000"/>
              </a:lnSpc>
              <a:spcBef>
                <a:spcPts val="0"/>
              </a:spcBef>
              <a:defRPr sz="1350">
                <a:solidFill>
                  <a:schemeClr val="bg1"/>
                </a:solidFill>
              </a:defRPr>
            </a:lvl6pPr>
            <a:lvl7pPr>
              <a:lnSpc>
                <a:spcPct val="98000"/>
              </a:lnSpc>
              <a:spcBef>
                <a:spcPts val="0"/>
              </a:spcBef>
              <a:defRPr sz="1350" baseline="0">
                <a:solidFill>
                  <a:schemeClr val="bg1"/>
                </a:solidFill>
              </a:defRPr>
            </a:lvl7pPr>
            <a:lvl8pPr>
              <a:lnSpc>
                <a:spcPct val="98000"/>
              </a:lnSpc>
              <a:spcBef>
                <a:spcPts val="0"/>
              </a:spcBef>
              <a:defRPr sz="1350" baseline="0">
                <a:solidFill>
                  <a:schemeClr val="bg1"/>
                </a:solidFill>
              </a:defRPr>
            </a:lvl8pPr>
            <a:lvl9pPr>
              <a:lnSpc>
                <a:spcPct val="98000"/>
              </a:lnSpc>
              <a:spcBef>
                <a:spcPts val="0"/>
              </a:spcBef>
              <a:defRPr sz="1350" baseline="0">
                <a:solidFill>
                  <a:schemeClr val="bg1"/>
                </a:solidFill>
              </a:defRPr>
            </a:lvl9pPr>
          </a:lstStyle>
          <a:p>
            <a:pPr lvl="0"/>
            <a:r>
              <a:rPr lang="en-US" dirty="0"/>
              <a:t>Speaker name</a:t>
            </a:r>
          </a:p>
          <a:p>
            <a:pPr lvl="1"/>
            <a:r>
              <a:rPr lang="en-US" dirty="0"/>
              <a:t>Speaker title</a:t>
            </a:r>
          </a:p>
          <a:p>
            <a:pPr lvl="1"/>
            <a:endParaRPr lang="en-US" dirty="0"/>
          </a:p>
        </p:txBody>
      </p:sp>
      <p:sp>
        <p:nvSpPr>
          <p:cNvPr id="23" name="Freeform 5">
            <a:extLst>
              <a:ext uri="{FF2B5EF4-FFF2-40B4-BE49-F238E27FC236}">
                <a16:creationId xmlns:a16="http://schemas.microsoft.com/office/drawing/2014/main" id="{3915EFCB-AFF4-4D78-8B01-1EBD79B33901}"/>
              </a:ext>
            </a:extLst>
          </p:cNvPr>
          <p:cNvSpPr>
            <a:spLocks noEditPoints="1"/>
          </p:cNvSpPr>
          <p:nvPr userDrawn="1"/>
        </p:nvSpPr>
        <p:spPr bwMode="gray">
          <a:xfrm>
            <a:off x="7782838" y="274320"/>
            <a:ext cx="989687" cy="181400"/>
          </a:xfrm>
          <a:custGeom>
            <a:avLst/>
            <a:gdLst>
              <a:gd name="T0" fmla="*/ 2199 w 8006"/>
              <a:gd name="T1" fmla="*/ 1222 h 1470"/>
              <a:gd name="T2" fmla="*/ 2017 w 8006"/>
              <a:gd name="T3" fmla="*/ 1223 h 1470"/>
              <a:gd name="T4" fmla="*/ 1391 w 8006"/>
              <a:gd name="T5" fmla="*/ 923 h 1470"/>
              <a:gd name="T6" fmla="*/ 1535 w 8006"/>
              <a:gd name="T7" fmla="*/ 421 h 1470"/>
              <a:gd name="T8" fmla="*/ 1792 w 8006"/>
              <a:gd name="T9" fmla="*/ 1125 h 1470"/>
              <a:gd name="T10" fmla="*/ 2056 w 8006"/>
              <a:gd name="T11" fmla="*/ 421 h 1470"/>
              <a:gd name="T12" fmla="*/ 0 w 8006"/>
              <a:gd name="T13" fmla="*/ 641 h 1470"/>
              <a:gd name="T14" fmla="*/ 881 w 8006"/>
              <a:gd name="T15" fmla="*/ 1438 h 1470"/>
              <a:gd name="T16" fmla="*/ 1071 w 8006"/>
              <a:gd name="T17" fmla="*/ 1419 h 1470"/>
              <a:gd name="T18" fmla="*/ 638 w 8006"/>
              <a:gd name="T19" fmla="*/ 0 h 1470"/>
              <a:gd name="T20" fmla="*/ 783 w 8006"/>
              <a:gd name="T21" fmla="*/ 771 h 1470"/>
              <a:gd name="T22" fmla="*/ 749 w 8006"/>
              <a:gd name="T23" fmla="*/ 1096 h 1470"/>
              <a:gd name="T24" fmla="*/ 638 w 8006"/>
              <a:gd name="T25" fmla="*/ 173 h 1470"/>
              <a:gd name="T26" fmla="*/ 7997 w 8006"/>
              <a:gd name="T27" fmla="*/ 1218 h 1470"/>
              <a:gd name="T28" fmla="*/ 7808 w 8006"/>
              <a:gd name="T29" fmla="*/ 1229 h 1470"/>
              <a:gd name="T30" fmla="*/ 7333 w 8006"/>
              <a:gd name="T31" fmla="*/ 1260 h 1470"/>
              <a:gd name="T32" fmla="*/ 6966 w 8006"/>
              <a:gd name="T33" fmla="*/ 652 h 1470"/>
              <a:gd name="T34" fmla="*/ 6597 w 8006"/>
              <a:gd name="T35" fmla="*/ 1260 h 1470"/>
              <a:gd name="T36" fmla="*/ 6118 w 8006"/>
              <a:gd name="T37" fmla="*/ 1229 h 1470"/>
              <a:gd name="T38" fmla="*/ 5924 w 8006"/>
              <a:gd name="T39" fmla="*/ 1229 h 1470"/>
              <a:gd name="T40" fmla="*/ 5448 w 8006"/>
              <a:gd name="T41" fmla="*/ 1260 h 1470"/>
              <a:gd name="T42" fmla="*/ 5600 w 8006"/>
              <a:gd name="T43" fmla="*/ 454 h 1470"/>
              <a:gd name="T44" fmla="*/ 5817 w 8006"/>
              <a:gd name="T45" fmla="*/ 454 h 1470"/>
              <a:gd name="T46" fmla="*/ 6277 w 8006"/>
              <a:gd name="T47" fmla="*/ 421 h 1470"/>
              <a:gd name="T48" fmla="*/ 6653 w 8006"/>
              <a:gd name="T49" fmla="*/ 1012 h 1470"/>
              <a:gd name="T50" fmla="*/ 7029 w 8006"/>
              <a:gd name="T51" fmla="*/ 421 h 1470"/>
              <a:gd name="T52" fmla="*/ 7488 w 8006"/>
              <a:gd name="T53" fmla="*/ 454 h 1470"/>
              <a:gd name="T54" fmla="*/ 7705 w 8006"/>
              <a:gd name="T55" fmla="*/ 454 h 1470"/>
              <a:gd name="T56" fmla="*/ 3055 w 8006"/>
              <a:gd name="T57" fmla="*/ 421 h 1470"/>
              <a:gd name="T58" fmla="*/ 2741 w 8006"/>
              <a:gd name="T59" fmla="*/ 397 h 1470"/>
              <a:gd name="T60" fmla="*/ 3015 w 8006"/>
              <a:gd name="T61" fmla="*/ 1148 h 1470"/>
              <a:gd name="T62" fmla="*/ 3159 w 8006"/>
              <a:gd name="T63" fmla="*/ 1260 h 1470"/>
              <a:gd name="T64" fmla="*/ 3159 w 8006"/>
              <a:gd name="T65" fmla="*/ 421 h 1470"/>
              <a:gd name="T66" fmla="*/ 2760 w 8006"/>
              <a:gd name="T67" fmla="*/ 568 h 1470"/>
              <a:gd name="T68" fmla="*/ 4389 w 8006"/>
              <a:gd name="T69" fmla="*/ 1141 h 1470"/>
              <a:gd name="T70" fmla="*/ 3678 w 8006"/>
              <a:gd name="T71" fmla="*/ 841 h 1470"/>
              <a:gd name="T72" fmla="*/ 4389 w 8006"/>
              <a:gd name="T73" fmla="*/ 538 h 1470"/>
              <a:gd name="T74" fmla="*/ 4117 w 8006"/>
              <a:gd name="T75" fmla="*/ 563 h 1470"/>
              <a:gd name="T76" fmla="*/ 4276 w 8006"/>
              <a:gd name="T77" fmla="*/ 1066 h 1470"/>
              <a:gd name="T78" fmla="*/ 4875 w 8006"/>
              <a:gd name="T79" fmla="*/ 398 h 1470"/>
              <a:gd name="T80" fmla="*/ 5316 w 8006"/>
              <a:gd name="T81" fmla="*/ 841 h 1470"/>
              <a:gd name="T82" fmla="*/ 4618 w 8006"/>
              <a:gd name="T83" fmla="*/ 841 h 1470"/>
              <a:gd name="T84" fmla="*/ 4875 w 8006"/>
              <a:gd name="T85" fmla="*/ 1113 h 1470"/>
              <a:gd name="T86" fmla="*/ 3559 w 8006"/>
              <a:gd name="T87" fmla="*/ 1220 h 1470"/>
              <a:gd name="T88" fmla="*/ 3377 w 8006"/>
              <a:gd name="T89" fmla="*/ 1220 h 1470"/>
              <a:gd name="T90" fmla="*/ 3520 w 8006"/>
              <a:gd name="T91" fmla="*/ 23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6" h="1470">
                <a:moveTo>
                  <a:pt x="2159" y="421"/>
                </a:moveTo>
                <a:cubicBezTo>
                  <a:pt x="2180" y="421"/>
                  <a:pt x="2199" y="438"/>
                  <a:pt x="2199" y="461"/>
                </a:cubicBezTo>
                <a:cubicBezTo>
                  <a:pt x="2199" y="1222"/>
                  <a:pt x="2199" y="1222"/>
                  <a:pt x="2199" y="1222"/>
                </a:cubicBezTo>
                <a:cubicBezTo>
                  <a:pt x="2199" y="1243"/>
                  <a:pt x="2180" y="1260"/>
                  <a:pt x="2159" y="1260"/>
                </a:cubicBezTo>
                <a:cubicBezTo>
                  <a:pt x="2056" y="1260"/>
                  <a:pt x="2056" y="1260"/>
                  <a:pt x="2056" y="1260"/>
                </a:cubicBezTo>
                <a:cubicBezTo>
                  <a:pt x="2036" y="1260"/>
                  <a:pt x="2017" y="1244"/>
                  <a:pt x="2017" y="1223"/>
                </a:cubicBezTo>
                <a:cubicBezTo>
                  <a:pt x="2017" y="1153"/>
                  <a:pt x="2017" y="1153"/>
                  <a:pt x="2017" y="1153"/>
                </a:cubicBezTo>
                <a:cubicBezTo>
                  <a:pt x="1965" y="1230"/>
                  <a:pt x="1876" y="1283"/>
                  <a:pt x="1745" y="1283"/>
                </a:cubicBezTo>
                <a:cubicBezTo>
                  <a:pt x="1526" y="1283"/>
                  <a:pt x="1391" y="1138"/>
                  <a:pt x="1391" y="923"/>
                </a:cubicBezTo>
                <a:cubicBezTo>
                  <a:pt x="1391" y="460"/>
                  <a:pt x="1391" y="460"/>
                  <a:pt x="1391" y="460"/>
                </a:cubicBezTo>
                <a:cubicBezTo>
                  <a:pt x="1391" y="438"/>
                  <a:pt x="1411" y="421"/>
                  <a:pt x="1432" y="421"/>
                </a:cubicBezTo>
                <a:cubicBezTo>
                  <a:pt x="1535" y="421"/>
                  <a:pt x="1535" y="421"/>
                  <a:pt x="1535" y="421"/>
                </a:cubicBezTo>
                <a:cubicBezTo>
                  <a:pt x="1556" y="421"/>
                  <a:pt x="1573" y="438"/>
                  <a:pt x="1573" y="460"/>
                </a:cubicBezTo>
                <a:cubicBezTo>
                  <a:pt x="1573" y="893"/>
                  <a:pt x="1573" y="893"/>
                  <a:pt x="1573" y="893"/>
                </a:cubicBezTo>
                <a:cubicBezTo>
                  <a:pt x="1573" y="1033"/>
                  <a:pt x="1647" y="1125"/>
                  <a:pt x="1792" y="1125"/>
                </a:cubicBezTo>
                <a:cubicBezTo>
                  <a:pt x="1933" y="1125"/>
                  <a:pt x="2017" y="1029"/>
                  <a:pt x="2017" y="895"/>
                </a:cubicBezTo>
                <a:cubicBezTo>
                  <a:pt x="2017" y="460"/>
                  <a:pt x="2017" y="460"/>
                  <a:pt x="2017" y="460"/>
                </a:cubicBezTo>
                <a:cubicBezTo>
                  <a:pt x="2017" y="438"/>
                  <a:pt x="2036" y="421"/>
                  <a:pt x="2056" y="421"/>
                </a:cubicBezTo>
                <a:cubicBezTo>
                  <a:pt x="2159" y="421"/>
                  <a:pt x="2159" y="421"/>
                  <a:pt x="2159" y="421"/>
                </a:cubicBezTo>
                <a:moveTo>
                  <a:pt x="638" y="0"/>
                </a:moveTo>
                <a:cubicBezTo>
                  <a:pt x="285" y="0"/>
                  <a:pt x="0" y="274"/>
                  <a:pt x="0" y="641"/>
                </a:cubicBezTo>
                <a:cubicBezTo>
                  <a:pt x="0" y="1008"/>
                  <a:pt x="285" y="1283"/>
                  <a:pt x="638" y="1283"/>
                </a:cubicBezTo>
                <a:cubicBezTo>
                  <a:pt x="698" y="1283"/>
                  <a:pt x="757" y="1275"/>
                  <a:pt x="812" y="1260"/>
                </a:cubicBezTo>
                <a:cubicBezTo>
                  <a:pt x="881" y="1438"/>
                  <a:pt x="881" y="1438"/>
                  <a:pt x="881" y="1438"/>
                </a:cubicBezTo>
                <a:cubicBezTo>
                  <a:pt x="888" y="1458"/>
                  <a:pt x="902" y="1470"/>
                  <a:pt x="928" y="1470"/>
                </a:cubicBezTo>
                <a:cubicBezTo>
                  <a:pt x="1038" y="1470"/>
                  <a:pt x="1038" y="1470"/>
                  <a:pt x="1038" y="1470"/>
                </a:cubicBezTo>
                <a:cubicBezTo>
                  <a:pt x="1064" y="1470"/>
                  <a:pt x="1084" y="1452"/>
                  <a:pt x="1071" y="1419"/>
                </a:cubicBezTo>
                <a:cubicBezTo>
                  <a:pt x="982" y="1185"/>
                  <a:pt x="982" y="1185"/>
                  <a:pt x="982" y="1185"/>
                </a:cubicBezTo>
                <a:cubicBezTo>
                  <a:pt x="1159" y="1074"/>
                  <a:pt x="1276" y="877"/>
                  <a:pt x="1276" y="641"/>
                </a:cubicBezTo>
                <a:cubicBezTo>
                  <a:pt x="1276" y="274"/>
                  <a:pt x="991" y="0"/>
                  <a:pt x="638" y="0"/>
                </a:cubicBezTo>
                <a:moveTo>
                  <a:pt x="916" y="1013"/>
                </a:moveTo>
                <a:cubicBezTo>
                  <a:pt x="835" y="804"/>
                  <a:pt x="835" y="804"/>
                  <a:pt x="835" y="804"/>
                </a:cubicBezTo>
                <a:cubicBezTo>
                  <a:pt x="828" y="786"/>
                  <a:pt x="814" y="771"/>
                  <a:pt x="783" y="771"/>
                </a:cubicBezTo>
                <a:cubicBezTo>
                  <a:pt x="678" y="771"/>
                  <a:pt x="678" y="771"/>
                  <a:pt x="678" y="771"/>
                </a:cubicBezTo>
                <a:cubicBezTo>
                  <a:pt x="652" y="771"/>
                  <a:pt x="631" y="788"/>
                  <a:pt x="643" y="821"/>
                </a:cubicBezTo>
                <a:cubicBezTo>
                  <a:pt x="749" y="1096"/>
                  <a:pt x="749" y="1096"/>
                  <a:pt x="749" y="1096"/>
                </a:cubicBezTo>
                <a:cubicBezTo>
                  <a:pt x="714" y="1105"/>
                  <a:pt x="677" y="1110"/>
                  <a:pt x="638" y="1110"/>
                </a:cubicBezTo>
                <a:cubicBezTo>
                  <a:pt x="379" y="1110"/>
                  <a:pt x="196" y="907"/>
                  <a:pt x="196" y="641"/>
                </a:cubicBezTo>
                <a:cubicBezTo>
                  <a:pt x="196" y="376"/>
                  <a:pt x="379" y="173"/>
                  <a:pt x="638" y="173"/>
                </a:cubicBezTo>
                <a:cubicBezTo>
                  <a:pt x="897" y="173"/>
                  <a:pt x="1080" y="376"/>
                  <a:pt x="1080" y="641"/>
                </a:cubicBezTo>
                <a:cubicBezTo>
                  <a:pt x="1080" y="796"/>
                  <a:pt x="1018" y="929"/>
                  <a:pt x="916" y="1013"/>
                </a:cubicBezTo>
                <a:moveTo>
                  <a:pt x="7997" y="1218"/>
                </a:moveTo>
                <a:cubicBezTo>
                  <a:pt x="8006" y="1239"/>
                  <a:pt x="7995" y="1260"/>
                  <a:pt x="7969" y="1260"/>
                </a:cubicBezTo>
                <a:cubicBezTo>
                  <a:pt x="7854" y="1260"/>
                  <a:pt x="7854" y="1260"/>
                  <a:pt x="7854" y="1260"/>
                </a:cubicBezTo>
                <a:cubicBezTo>
                  <a:pt x="7833" y="1260"/>
                  <a:pt x="7815" y="1250"/>
                  <a:pt x="7808" y="1229"/>
                </a:cubicBezTo>
                <a:cubicBezTo>
                  <a:pt x="7595" y="655"/>
                  <a:pt x="7595" y="655"/>
                  <a:pt x="7595" y="655"/>
                </a:cubicBezTo>
                <a:cubicBezTo>
                  <a:pt x="7378" y="1229"/>
                  <a:pt x="7378" y="1229"/>
                  <a:pt x="7378" y="1229"/>
                </a:cubicBezTo>
                <a:cubicBezTo>
                  <a:pt x="7369" y="1251"/>
                  <a:pt x="7354" y="1260"/>
                  <a:pt x="7333" y="1260"/>
                </a:cubicBezTo>
                <a:cubicBezTo>
                  <a:pt x="7230" y="1260"/>
                  <a:pt x="7230" y="1260"/>
                  <a:pt x="7230" y="1260"/>
                </a:cubicBezTo>
                <a:cubicBezTo>
                  <a:pt x="7209" y="1260"/>
                  <a:pt x="7193" y="1251"/>
                  <a:pt x="7184" y="1229"/>
                </a:cubicBezTo>
                <a:cubicBezTo>
                  <a:pt x="6966" y="652"/>
                  <a:pt x="6966" y="652"/>
                  <a:pt x="6966" y="652"/>
                </a:cubicBezTo>
                <a:cubicBezTo>
                  <a:pt x="6751" y="1229"/>
                  <a:pt x="6751" y="1229"/>
                  <a:pt x="6751" y="1229"/>
                </a:cubicBezTo>
                <a:cubicBezTo>
                  <a:pt x="6742" y="1250"/>
                  <a:pt x="6726" y="1260"/>
                  <a:pt x="6705" y="1260"/>
                </a:cubicBezTo>
                <a:cubicBezTo>
                  <a:pt x="6597" y="1260"/>
                  <a:pt x="6597" y="1260"/>
                  <a:pt x="6597" y="1260"/>
                </a:cubicBezTo>
                <a:cubicBezTo>
                  <a:pt x="6576" y="1260"/>
                  <a:pt x="6560" y="1250"/>
                  <a:pt x="6551" y="1229"/>
                </a:cubicBezTo>
                <a:cubicBezTo>
                  <a:pt x="6338" y="652"/>
                  <a:pt x="6338" y="652"/>
                  <a:pt x="6338" y="652"/>
                </a:cubicBezTo>
                <a:cubicBezTo>
                  <a:pt x="6118" y="1229"/>
                  <a:pt x="6118" y="1229"/>
                  <a:pt x="6118" y="1229"/>
                </a:cubicBezTo>
                <a:cubicBezTo>
                  <a:pt x="6109" y="1251"/>
                  <a:pt x="6093" y="1260"/>
                  <a:pt x="6072" y="1260"/>
                </a:cubicBezTo>
                <a:cubicBezTo>
                  <a:pt x="5969" y="1260"/>
                  <a:pt x="5969" y="1260"/>
                  <a:pt x="5969" y="1260"/>
                </a:cubicBezTo>
                <a:cubicBezTo>
                  <a:pt x="5948" y="1260"/>
                  <a:pt x="5932" y="1251"/>
                  <a:pt x="5924" y="1229"/>
                </a:cubicBezTo>
                <a:cubicBezTo>
                  <a:pt x="5709" y="652"/>
                  <a:pt x="5709" y="652"/>
                  <a:pt x="5709" y="652"/>
                </a:cubicBezTo>
                <a:cubicBezTo>
                  <a:pt x="5494" y="1229"/>
                  <a:pt x="5494" y="1229"/>
                  <a:pt x="5494" y="1229"/>
                </a:cubicBezTo>
                <a:cubicBezTo>
                  <a:pt x="5487" y="1250"/>
                  <a:pt x="5469" y="1260"/>
                  <a:pt x="5448" y="1260"/>
                </a:cubicBezTo>
                <a:cubicBezTo>
                  <a:pt x="5336" y="1260"/>
                  <a:pt x="5336" y="1260"/>
                  <a:pt x="5336" y="1260"/>
                </a:cubicBezTo>
                <a:cubicBezTo>
                  <a:pt x="5310" y="1260"/>
                  <a:pt x="5300" y="1239"/>
                  <a:pt x="5308" y="1218"/>
                </a:cubicBezTo>
                <a:cubicBezTo>
                  <a:pt x="5600" y="454"/>
                  <a:pt x="5600" y="454"/>
                  <a:pt x="5600" y="454"/>
                </a:cubicBezTo>
                <a:cubicBezTo>
                  <a:pt x="5609" y="432"/>
                  <a:pt x="5625" y="421"/>
                  <a:pt x="5646" y="421"/>
                </a:cubicBezTo>
                <a:cubicBezTo>
                  <a:pt x="5772" y="421"/>
                  <a:pt x="5772" y="421"/>
                  <a:pt x="5772" y="421"/>
                </a:cubicBezTo>
                <a:cubicBezTo>
                  <a:pt x="5793" y="421"/>
                  <a:pt x="5808" y="432"/>
                  <a:pt x="5817" y="454"/>
                </a:cubicBezTo>
                <a:cubicBezTo>
                  <a:pt x="6023" y="1012"/>
                  <a:pt x="6023" y="1012"/>
                  <a:pt x="6023" y="1012"/>
                </a:cubicBezTo>
                <a:cubicBezTo>
                  <a:pt x="6231" y="454"/>
                  <a:pt x="6231" y="454"/>
                  <a:pt x="6231" y="454"/>
                </a:cubicBezTo>
                <a:cubicBezTo>
                  <a:pt x="6240" y="432"/>
                  <a:pt x="6256" y="421"/>
                  <a:pt x="6277" y="421"/>
                </a:cubicBezTo>
                <a:cubicBezTo>
                  <a:pt x="6401" y="421"/>
                  <a:pt x="6401" y="421"/>
                  <a:pt x="6401" y="421"/>
                </a:cubicBezTo>
                <a:cubicBezTo>
                  <a:pt x="6422" y="421"/>
                  <a:pt x="6438" y="432"/>
                  <a:pt x="6446" y="454"/>
                </a:cubicBezTo>
                <a:cubicBezTo>
                  <a:pt x="6653" y="1012"/>
                  <a:pt x="6653" y="1012"/>
                  <a:pt x="6653" y="1012"/>
                </a:cubicBezTo>
                <a:cubicBezTo>
                  <a:pt x="6859" y="454"/>
                  <a:pt x="6859" y="454"/>
                  <a:pt x="6859" y="454"/>
                </a:cubicBezTo>
                <a:cubicBezTo>
                  <a:pt x="6868" y="432"/>
                  <a:pt x="6883" y="421"/>
                  <a:pt x="6904" y="421"/>
                </a:cubicBezTo>
                <a:cubicBezTo>
                  <a:pt x="7029" y="421"/>
                  <a:pt x="7029" y="421"/>
                  <a:pt x="7029" y="421"/>
                </a:cubicBezTo>
                <a:cubicBezTo>
                  <a:pt x="7049" y="421"/>
                  <a:pt x="7065" y="432"/>
                  <a:pt x="7074" y="454"/>
                </a:cubicBezTo>
                <a:cubicBezTo>
                  <a:pt x="7284" y="1012"/>
                  <a:pt x="7284" y="1012"/>
                  <a:pt x="7284" y="1012"/>
                </a:cubicBezTo>
                <a:cubicBezTo>
                  <a:pt x="7488" y="454"/>
                  <a:pt x="7488" y="454"/>
                  <a:pt x="7488" y="454"/>
                </a:cubicBezTo>
                <a:cubicBezTo>
                  <a:pt x="7497" y="432"/>
                  <a:pt x="7513" y="421"/>
                  <a:pt x="7534" y="421"/>
                </a:cubicBezTo>
                <a:cubicBezTo>
                  <a:pt x="7660" y="421"/>
                  <a:pt x="7660" y="421"/>
                  <a:pt x="7660" y="421"/>
                </a:cubicBezTo>
                <a:cubicBezTo>
                  <a:pt x="7681" y="421"/>
                  <a:pt x="7696" y="432"/>
                  <a:pt x="7705" y="454"/>
                </a:cubicBezTo>
                <a:cubicBezTo>
                  <a:pt x="7997" y="1218"/>
                  <a:pt x="7997" y="1218"/>
                  <a:pt x="7997" y="1218"/>
                </a:cubicBezTo>
                <a:moveTo>
                  <a:pt x="3159" y="421"/>
                </a:moveTo>
                <a:cubicBezTo>
                  <a:pt x="3055" y="421"/>
                  <a:pt x="3055" y="421"/>
                  <a:pt x="3055" y="421"/>
                </a:cubicBezTo>
                <a:cubicBezTo>
                  <a:pt x="3035" y="421"/>
                  <a:pt x="3015" y="438"/>
                  <a:pt x="3015" y="461"/>
                </a:cubicBezTo>
                <a:cubicBezTo>
                  <a:pt x="3015" y="531"/>
                  <a:pt x="3015" y="531"/>
                  <a:pt x="3015" y="531"/>
                </a:cubicBezTo>
                <a:cubicBezTo>
                  <a:pt x="2963" y="452"/>
                  <a:pt x="2861" y="397"/>
                  <a:pt x="2741" y="397"/>
                </a:cubicBezTo>
                <a:cubicBezTo>
                  <a:pt x="2514" y="397"/>
                  <a:pt x="2318" y="577"/>
                  <a:pt x="2318" y="839"/>
                </a:cubicBezTo>
                <a:cubicBezTo>
                  <a:pt x="2318" y="1105"/>
                  <a:pt x="2514" y="1283"/>
                  <a:pt x="2739" y="1283"/>
                </a:cubicBezTo>
                <a:cubicBezTo>
                  <a:pt x="2861" y="1283"/>
                  <a:pt x="2961" y="1227"/>
                  <a:pt x="3015" y="1148"/>
                </a:cubicBezTo>
                <a:cubicBezTo>
                  <a:pt x="3015" y="1222"/>
                  <a:pt x="3015" y="1222"/>
                  <a:pt x="3015" y="1222"/>
                </a:cubicBezTo>
                <a:cubicBezTo>
                  <a:pt x="3015" y="1243"/>
                  <a:pt x="3035" y="1260"/>
                  <a:pt x="3055" y="1260"/>
                </a:cubicBezTo>
                <a:cubicBezTo>
                  <a:pt x="3159" y="1260"/>
                  <a:pt x="3159" y="1260"/>
                  <a:pt x="3159" y="1260"/>
                </a:cubicBezTo>
                <a:cubicBezTo>
                  <a:pt x="3180" y="1260"/>
                  <a:pt x="3197" y="1243"/>
                  <a:pt x="3197" y="1222"/>
                </a:cubicBezTo>
                <a:cubicBezTo>
                  <a:pt x="3197" y="461"/>
                  <a:pt x="3197" y="461"/>
                  <a:pt x="3197" y="461"/>
                </a:cubicBezTo>
                <a:cubicBezTo>
                  <a:pt x="3197" y="438"/>
                  <a:pt x="3180" y="421"/>
                  <a:pt x="3159" y="421"/>
                </a:cubicBezTo>
                <a:moveTo>
                  <a:pt x="2760" y="1115"/>
                </a:moveTo>
                <a:cubicBezTo>
                  <a:pt x="2610" y="1115"/>
                  <a:pt x="2503" y="993"/>
                  <a:pt x="2503" y="841"/>
                </a:cubicBezTo>
                <a:cubicBezTo>
                  <a:pt x="2503" y="687"/>
                  <a:pt x="2610" y="568"/>
                  <a:pt x="2760" y="568"/>
                </a:cubicBezTo>
                <a:cubicBezTo>
                  <a:pt x="2909" y="568"/>
                  <a:pt x="3017" y="687"/>
                  <a:pt x="3017" y="841"/>
                </a:cubicBezTo>
                <a:cubicBezTo>
                  <a:pt x="3017" y="993"/>
                  <a:pt x="2909" y="1115"/>
                  <a:pt x="2760" y="1115"/>
                </a:cubicBezTo>
                <a:moveTo>
                  <a:pt x="4389" y="1141"/>
                </a:moveTo>
                <a:cubicBezTo>
                  <a:pt x="4412" y="1169"/>
                  <a:pt x="4393" y="1190"/>
                  <a:pt x="4381" y="1199"/>
                </a:cubicBezTo>
                <a:cubicBezTo>
                  <a:pt x="4309" y="1253"/>
                  <a:pt x="4214" y="1283"/>
                  <a:pt x="4111" y="1283"/>
                </a:cubicBezTo>
                <a:cubicBezTo>
                  <a:pt x="3851" y="1283"/>
                  <a:pt x="3678" y="1092"/>
                  <a:pt x="3678" y="841"/>
                </a:cubicBezTo>
                <a:cubicBezTo>
                  <a:pt x="3678" y="589"/>
                  <a:pt x="3851" y="397"/>
                  <a:pt x="4111" y="397"/>
                </a:cubicBezTo>
                <a:cubicBezTo>
                  <a:pt x="4214" y="397"/>
                  <a:pt x="4309" y="426"/>
                  <a:pt x="4381" y="480"/>
                </a:cubicBezTo>
                <a:cubicBezTo>
                  <a:pt x="4393" y="489"/>
                  <a:pt x="4410" y="508"/>
                  <a:pt x="4389" y="538"/>
                </a:cubicBezTo>
                <a:cubicBezTo>
                  <a:pt x="4340" y="606"/>
                  <a:pt x="4340" y="606"/>
                  <a:pt x="4340" y="606"/>
                </a:cubicBezTo>
                <a:cubicBezTo>
                  <a:pt x="4321" y="633"/>
                  <a:pt x="4298" y="626"/>
                  <a:pt x="4279" y="613"/>
                </a:cubicBezTo>
                <a:cubicBezTo>
                  <a:pt x="4234" y="585"/>
                  <a:pt x="4179" y="563"/>
                  <a:pt x="4117" y="563"/>
                </a:cubicBezTo>
                <a:cubicBezTo>
                  <a:pt x="3964" y="563"/>
                  <a:pt x="3863" y="685"/>
                  <a:pt x="3863" y="841"/>
                </a:cubicBezTo>
                <a:cubicBezTo>
                  <a:pt x="3863" y="996"/>
                  <a:pt x="3964" y="1117"/>
                  <a:pt x="4117" y="1117"/>
                </a:cubicBezTo>
                <a:cubicBezTo>
                  <a:pt x="4179" y="1117"/>
                  <a:pt x="4230" y="1092"/>
                  <a:pt x="4276" y="1066"/>
                </a:cubicBezTo>
                <a:cubicBezTo>
                  <a:pt x="4295" y="1056"/>
                  <a:pt x="4316" y="1047"/>
                  <a:pt x="4337" y="1075"/>
                </a:cubicBezTo>
                <a:lnTo>
                  <a:pt x="4389" y="1141"/>
                </a:lnTo>
                <a:close/>
                <a:moveTo>
                  <a:pt x="4875" y="398"/>
                </a:moveTo>
                <a:cubicBezTo>
                  <a:pt x="4630" y="398"/>
                  <a:pt x="4435" y="591"/>
                  <a:pt x="4435" y="841"/>
                </a:cubicBezTo>
                <a:cubicBezTo>
                  <a:pt x="4435" y="1092"/>
                  <a:pt x="4630" y="1283"/>
                  <a:pt x="4875" y="1283"/>
                </a:cubicBezTo>
                <a:cubicBezTo>
                  <a:pt x="5120" y="1283"/>
                  <a:pt x="5316" y="1092"/>
                  <a:pt x="5316" y="841"/>
                </a:cubicBezTo>
                <a:cubicBezTo>
                  <a:pt x="5316" y="591"/>
                  <a:pt x="5120" y="398"/>
                  <a:pt x="4875" y="398"/>
                </a:cubicBezTo>
                <a:moveTo>
                  <a:pt x="4875" y="1113"/>
                </a:moveTo>
                <a:cubicBezTo>
                  <a:pt x="4725" y="1113"/>
                  <a:pt x="4618" y="993"/>
                  <a:pt x="4618" y="841"/>
                </a:cubicBezTo>
                <a:cubicBezTo>
                  <a:pt x="4618" y="687"/>
                  <a:pt x="4725" y="568"/>
                  <a:pt x="4875" y="568"/>
                </a:cubicBezTo>
                <a:cubicBezTo>
                  <a:pt x="5026" y="568"/>
                  <a:pt x="5132" y="687"/>
                  <a:pt x="5132" y="841"/>
                </a:cubicBezTo>
                <a:cubicBezTo>
                  <a:pt x="5132" y="993"/>
                  <a:pt x="5026" y="1113"/>
                  <a:pt x="4875" y="1113"/>
                </a:cubicBezTo>
                <a:moveTo>
                  <a:pt x="3520" y="23"/>
                </a:moveTo>
                <a:cubicBezTo>
                  <a:pt x="3543" y="23"/>
                  <a:pt x="3559" y="42"/>
                  <a:pt x="3559" y="63"/>
                </a:cubicBezTo>
                <a:cubicBezTo>
                  <a:pt x="3559" y="1220"/>
                  <a:pt x="3559" y="1220"/>
                  <a:pt x="3559" y="1220"/>
                </a:cubicBezTo>
                <a:cubicBezTo>
                  <a:pt x="3559" y="1241"/>
                  <a:pt x="3543" y="1260"/>
                  <a:pt x="3520" y="1260"/>
                </a:cubicBezTo>
                <a:cubicBezTo>
                  <a:pt x="3417" y="1260"/>
                  <a:pt x="3417" y="1260"/>
                  <a:pt x="3417" y="1260"/>
                </a:cubicBezTo>
                <a:cubicBezTo>
                  <a:pt x="3396" y="1260"/>
                  <a:pt x="3377" y="1241"/>
                  <a:pt x="3377" y="1220"/>
                </a:cubicBezTo>
                <a:cubicBezTo>
                  <a:pt x="3377" y="63"/>
                  <a:pt x="3377" y="63"/>
                  <a:pt x="3377" y="63"/>
                </a:cubicBezTo>
                <a:cubicBezTo>
                  <a:pt x="3377" y="42"/>
                  <a:pt x="3396" y="23"/>
                  <a:pt x="3417" y="23"/>
                </a:cubicBezTo>
                <a:cubicBezTo>
                  <a:pt x="3520" y="23"/>
                  <a:pt x="3520" y="23"/>
                  <a:pt x="3520" y="23"/>
                </a:cubicBezTo>
              </a:path>
            </a:pathLst>
          </a:custGeom>
          <a:solidFill>
            <a:schemeClr val="accent1"/>
          </a:solidFill>
          <a:ln>
            <a:noFill/>
          </a:ln>
        </p:spPr>
        <p:txBody>
          <a:bodyPr vert="horz" wrap="square" lIns="68580" tIns="34290" rIns="68580" bIns="34290" numCol="1" anchor="t" anchorCtr="0" compatLnSpc="1">
            <a:prstTxWarp prst="textNoShape">
              <a:avLst/>
            </a:prstTxWarp>
          </a:bodyPr>
          <a:lstStyle/>
          <a:p>
            <a:pPr eaLnBrk="1" fontAlgn="auto" hangingPunct="1">
              <a:spcBef>
                <a:spcPts val="0"/>
              </a:spcBef>
              <a:spcAft>
                <a:spcPts val="0"/>
              </a:spcAft>
              <a:defRPr/>
            </a:pPr>
            <a:endParaRPr lang="en-US" sz="1350" dirty="0">
              <a:solidFill>
                <a:prstClr val="black"/>
              </a:solidFill>
              <a:latin typeface="Microsoft Sans Serif"/>
              <a:ea typeface=""/>
              <a:cs typeface=""/>
            </a:endParaRPr>
          </a:p>
        </p:txBody>
      </p:sp>
      <p:sp>
        <p:nvSpPr>
          <p:cNvPr id="25" name="Text Placeholder 7">
            <a:extLst>
              <a:ext uri="{FF2B5EF4-FFF2-40B4-BE49-F238E27FC236}">
                <a16:creationId xmlns:a16="http://schemas.microsoft.com/office/drawing/2014/main" id="{B04D80C5-5B09-4391-914E-491EB6BF922B}"/>
              </a:ext>
            </a:extLst>
          </p:cNvPr>
          <p:cNvSpPr>
            <a:spLocks noGrp="1"/>
          </p:cNvSpPr>
          <p:nvPr>
            <p:ph type="body" sz="quarter" idx="11" hasCustomPrompt="1"/>
          </p:nvPr>
        </p:nvSpPr>
        <p:spPr bwMode="gray">
          <a:xfrm>
            <a:off x="2529187" y="299996"/>
            <a:ext cx="1945439" cy="170079"/>
          </a:xfrm>
        </p:spPr>
        <p:txBody>
          <a:bodyPr/>
          <a:lstStyle>
            <a:lvl1pPr marL="0" indent="0" algn="l">
              <a:lnSpc>
                <a:spcPct val="90000"/>
              </a:lnSpc>
              <a:spcBef>
                <a:spcPts val="0"/>
              </a:spcBef>
              <a:buNone/>
              <a:defRPr sz="1200" b="1">
                <a:solidFill>
                  <a:schemeClr val="bg1"/>
                </a:solidFill>
              </a:defRPr>
            </a:lvl1pPr>
            <a:lvl2pPr marL="0" indent="0" algn="r">
              <a:lnSpc>
                <a:spcPct val="90000"/>
              </a:lnSpc>
              <a:spcBef>
                <a:spcPts val="0"/>
              </a:spcBef>
              <a:buNone/>
              <a:defRPr sz="1200">
                <a:solidFill>
                  <a:schemeClr val="bg1"/>
                </a:solidFill>
              </a:defRPr>
            </a:lvl2pPr>
            <a:lvl3pPr marL="0" indent="0" algn="r">
              <a:lnSpc>
                <a:spcPct val="90000"/>
              </a:lnSpc>
              <a:spcBef>
                <a:spcPts val="0"/>
              </a:spcBef>
              <a:buNone/>
              <a:defRPr sz="1200">
                <a:solidFill>
                  <a:schemeClr val="bg1"/>
                </a:solidFill>
              </a:defRPr>
            </a:lvl3pPr>
            <a:lvl4pPr marL="0" indent="0" algn="r">
              <a:lnSpc>
                <a:spcPct val="90000"/>
              </a:lnSpc>
              <a:spcBef>
                <a:spcPts val="0"/>
              </a:spcBef>
              <a:buNone/>
              <a:defRPr sz="1200">
                <a:solidFill>
                  <a:schemeClr val="bg1"/>
                </a:solidFill>
              </a:defRPr>
            </a:lvl4pPr>
            <a:lvl5pPr marL="0" indent="0" algn="r">
              <a:lnSpc>
                <a:spcPct val="90000"/>
              </a:lnSpc>
              <a:spcBef>
                <a:spcPts val="0"/>
              </a:spcBef>
              <a:buNone/>
              <a:defRPr sz="1200">
                <a:solidFill>
                  <a:schemeClr val="bg1"/>
                </a:solidFill>
              </a:defRPr>
            </a:lvl5pPr>
          </a:lstStyle>
          <a:p>
            <a:pPr lvl="0"/>
            <a:r>
              <a:rPr lang="en-US" dirty="0"/>
              <a:t>@</a:t>
            </a:r>
            <a:r>
              <a:rPr lang="en-US" dirty="0" err="1"/>
              <a:t>qualcomm</a:t>
            </a:r>
            <a:endParaRPr lang="en-US" dirty="0"/>
          </a:p>
        </p:txBody>
      </p:sp>
      <p:sp>
        <p:nvSpPr>
          <p:cNvPr id="26" name="Text Placeholder 5">
            <a:extLst>
              <a:ext uri="{FF2B5EF4-FFF2-40B4-BE49-F238E27FC236}">
                <a16:creationId xmlns:a16="http://schemas.microsoft.com/office/drawing/2014/main" id="{E4B73436-F9A5-4201-8676-5BB1475322E2}"/>
              </a:ext>
            </a:extLst>
          </p:cNvPr>
          <p:cNvSpPr>
            <a:spLocks noGrp="1"/>
          </p:cNvSpPr>
          <p:nvPr>
            <p:ph type="body" sz="quarter" idx="13" hasCustomPrompt="1"/>
          </p:nvPr>
        </p:nvSpPr>
        <p:spPr bwMode="gray">
          <a:xfrm>
            <a:off x="371475" y="286208"/>
            <a:ext cx="1953024" cy="196632"/>
          </a:xfrm>
        </p:spPr>
        <p:txBody>
          <a:bodyPr/>
          <a:lstStyle>
            <a:lvl1pPr marL="0" indent="0">
              <a:lnSpc>
                <a:spcPct val="98000"/>
              </a:lnSpc>
              <a:spcBef>
                <a:spcPts val="0"/>
              </a:spcBef>
              <a:buNone/>
              <a:defRPr sz="1200">
                <a:solidFill>
                  <a:schemeClr val="bg1"/>
                </a:solidFill>
              </a:defRPr>
            </a:lvl1pPr>
            <a:lvl2pPr marL="0" indent="0">
              <a:lnSpc>
                <a:spcPct val="98000"/>
              </a:lnSpc>
              <a:spcBef>
                <a:spcPts val="0"/>
              </a:spcBef>
              <a:buNone/>
              <a:defRPr sz="1200">
                <a:solidFill>
                  <a:schemeClr val="bg1"/>
                </a:solidFill>
              </a:defRPr>
            </a:lvl2pPr>
            <a:lvl3pPr marL="0" indent="0">
              <a:lnSpc>
                <a:spcPct val="98000"/>
              </a:lnSpc>
              <a:spcBef>
                <a:spcPts val="0"/>
              </a:spcBef>
              <a:buNone/>
              <a:defRPr sz="1200">
                <a:solidFill>
                  <a:schemeClr val="bg1"/>
                </a:solidFill>
              </a:defRPr>
            </a:lvl3pPr>
            <a:lvl4pPr marL="0" indent="0">
              <a:lnSpc>
                <a:spcPct val="98000"/>
              </a:lnSpc>
              <a:spcBef>
                <a:spcPts val="0"/>
              </a:spcBef>
              <a:buNone/>
              <a:defRPr sz="1200">
                <a:solidFill>
                  <a:schemeClr val="bg1"/>
                </a:solidFill>
              </a:defRPr>
            </a:lvl4pPr>
            <a:lvl5pPr marL="0" indent="0">
              <a:lnSpc>
                <a:spcPct val="98000"/>
              </a:lnSpc>
              <a:spcBef>
                <a:spcPts val="0"/>
              </a:spcBef>
              <a:buNone/>
              <a:defRPr sz="1200">
                <a:solidFill>
                  <a:schemeClr val="bg1"/>
                </a:solidFill>
              </a:defRPr>
            </a:lvl5pPr>
          </a:lstStyle>
          <a:p>
            <a:pPr lvl="0"/>
            <a:r>
              <a:rPr lang="en-US" dirty="0"/>
              <a:t>Date</a:t>
            </a:r>
          </a:p>
        </p:txBody>
      </p:sp>
      <p:sp>
        <p:nvSpPr>
          <p:cNvPr id="27" name="Text Placeholder 48">
            <a:extLst>
              <a:ext uri="{FF2B5EF4-FFF2-40B4-BE49-F238E27FC236}">
                <a16:creationId xmlns:a16="http://schemas.microsoft.com/office/drawing/2014/main" id="{44CE8076-2642-41CB-B9C4-44BBD2A86AAA}"/>
              </a:ext>
            </a:extLst>
          </p:cNvPr>
          <p:cNvSpPr>
            <a:spLocks noGrp="1"/>
          </p:cNvSpPr>
          <p:nvPr>
            <p:ph type="body" sz="quarter" idx="14" hasCustomPrompt="1"/>
          </p:nvPr>
        </p:nvSpPr>
        <p:spPr bwMode="gray">
          <a:xfrm>
            <a:off x="4675119" y="285673"/>
            <a:ext cx="1674863" cy="198953"/>
          </a:xfrm>
        </p:spPr>
        <p:txBody>
          <a:bodyPr/>
          <a:lstStyle>
            <a:lvl1pPr marL="0" indent="0">
              <a:lnSpc>
                <a:spcPct val="98000"/>
              </a:lnSpc>
              <a:spcBef>
                <a:spcPts val="0"/>
              </a:spcBef>
              <a:buNone/>
              <a:defRPr sz="1200">
                <a:solidFill>
                  <a:schemeClr val="bg1"/>
                </a:solidFill>
              </a:defRPr>
            </a:lvl1pPr>
            <a:lvl2pPr marL="0" indent="0">
              <a:lnSpc>
                <a:spcPct val="98000"/>
              </a:lnSpc>
              <a:spcBef>
                <a:spcPts val="0"/>
              </a:spcBef>
              <a:buNone/>
              <a:defRPr sz="1200">
                <a:solidFill>
                  <a:schemeClr val="bg1"/>
                </a:solidFill>
              </a:defRPr>
            </a:lvl2pPr>
            <a:lvl3pPr marL="0" indent="0">
              <a:lnSpc>
                <a:spcPct val="98000"/>
              </a:lnSpc>
              <a:spcBef>
                <a:spcPts val="0"/>
              </a:spcBef>
              <a:buNone/>
              <a:defRPr sz="1200">
                <a:solidFill>
                  <a:schemeClr val="bg1"/>
                </a:solidFill>
              </a:defRPr>
            </a:lvl3pPr>
            <a:lvl4pPr marL="0" indent="0">
              <a:lnSpc>
                <a:spcPct val="98000"/>
              </a:lnSpc>
              <a:spcBef>
                <a:spcPts val="0"/>
              </a:spcBef>
              <a:buNone/>
              <a:defRPr sz="1200">
                <a:solidFill>
                  <a:schemeClr val="bg1"/>
                </a:solidFill>
              </a:defRPr>
            </a:lvl4pPr>
            <a:lvl5pPr marL="0" indent="0">
              <a:lnSpc>
                <a:spcPct val="98000"/>
              </a:lnSpc>
              <a:spcBef>
                <a:spcPts val="0"/>
              </a:spcBef>
              <a:buNone/>
              <a:defRPr sz="1200">
                <a:solidFill>
                  <a:schemeClr val="bg1"/>
                </a:solidFill>
              </a:defRPr>
            </a:lvl5pPr>
          </a:lstStyle>
          <a:p>
            <a:pPr lvl="0"/>
            <a:r>
              <a:rPr lang="en-US" dirty="0"/>
              <a:t>Event location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p:cNvSpPr>
            <a:spLocks noGrp="1"/>
          </p:cNvSpPr>
          <p:nvPr>
            <p:ph type="title"/>
          </p:nvPr>
        </p:nvSpPr>
        <p:spPr>
          <a:xfrm>
            <a:off x="371475" y="431682"/>
            <a:ext cx="8390334" cy="321771"/>
          </a:xfrm>
        </p:spPr>
        <p:txBody>
          <a:bodyPr/>
          <a:lstStyle>
            <a:lvl1pPr>
              <a:defRPr>
                <a:solidFill>
                  <a:schemeClr val="tx1">
                    <a:lumMod val="85000"/>
                    <a:lumOff val="15000"/>
                  </a:schemeClr>
                </a:solidFill>
              </a:defRPr>
            </a:lvl1pPr>
          </a:lstStyle>
          <a:p>
            <a:r>
              <a:rPr lang="en-US"/>
              <a:t>Click to edit Master title style</a:t>
            </a:r>
            <a:endParaRPr lang="en-US" dirty="0"/>
          </a:p>
        </p:txBody>
      </p:sp>
      <p:sp>
        <p:nvSpPr>
          <p:cNvPr id="5" name="Subtitle">
            <a:extLst>
              <a:ext uri="{FF2B5EF4-FFF2-40B4-BE49-F238E27FC236}">
                <a16:creationId xmlns:a16="http://schemas.microsoft.com/office/drawing/2014/main" id="{27286BD7-4573-4AC0-A2EA-73702314CA0C}"/>
              </a:ext>
            </a:extLst>
          </p:cNvPr>
          <p:cNvSpPr>
            <a:spLocks noGrp="1"/>
          </p:cNvSpPr>
          <p:nvPr>
            <p:ph type="subTitle" idx="1"/>
          </p:nvPr>
        </p:nvSpPr>
        <p:spPr>
          <a:xfrm>
            <a:off x="371475" y="849174"/>
            <a:ext cx="8390335"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6" name="Source Placeholder 3">
            <a:extLst>
              <a:ext uri="{FF2B5EF4-FFF2-40B4-BE49-F238E27FC236}">
                <a16:creationId xmlns:a16="http://schemas.microsoft.com/office/drawing/2014/main" id="{2E62B2B5-2C44-4E16-87B0-C8B0B8A7D6F9}"/>
              </a:ext>
            </a:extLst>
          </p:cNvPr>
          <p:cNvSpPr>
            <a:spLocks noGrp="1"/>
          </p:cNvSpPr>
          <p:nvPr>
            <p:ph type="body" sz="quarter" idx="10" hasCustomPrompt="1"/>
          </p:nvPr>
        </p:nvSpPr>
        <p:spPr>
          <a:xfrm>
            <a:off x="371475" y="4897456"/>
            <a:ext cx="7666792" cy="98777"/>
          </a:xfrm>
        </p:spPr>
        <p:txBody>
          <a:bodyPr wrap="square" anchor="b">
            <a:spAutoFit/>
          </a:bodyPr>
          <a:lstStyle>
            <a:lvl1pPr marL="0" indent="0" algn="l">
              <a:buNone/>
              <a:defRPr sz="600">
                <a:solidFill>
                  <a:schemeClr val="tx1">
                    <a:lumMod val="50000"/>
                    <a:lumOff val="50000"/>
                  </a:schemeClr>
                </a:solidFill>
              </a:defRPr>
            </a:lvl1pPr>
            <a:lvl2pPr marL="122777" indent="0">
              <a:buNone/>
              <a:defRPr/>
            </a:lvl2pPr>
            <a:lvl3pPr marL="260747" indent="0">
              <a:buNone/>
              <a:defRPr/>
            </a:lvl3pPr>
            <a:lvl4pPr marL="384048" indent="0">
              <a:buNone/>
              <a:defRPr/>
            </a:lvl4pPr>
            <a:lvl5pPr>
              <a:buNone/>
              <a:defRPr/>
            </a:lvl5pPr>
          </a:lstStyle>
          <a:p>
            <a:pPr lvl="0"/>
            <a:r>
              <a:rPr lang="en-US" dirty="0"/>
              <a:t>Edit source notes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Source Placeholder 3">
            <a:extLst>
              <a:ext uri="{FF2B5EF4-FFF2-40B4-BE49-F238E27FC236}">
                <a16:creationId xmlns:a16="http://schemas.microsoft.com/office/drawing/2014/main" id="{2E62B2B5-2C44-4E16-87B0-C8B0B8A7D6F9}"/>
              </a:ext>
            </a:extLst>
          </p:cNvPr>
          <p:cNvSpPr>
            <a:spLocks noGrp="1"/>
          </p:cNvSpPr>
          <p:nvPr>
            <p:ph type="body" sz="quarter" idx="10" hasCustomPrompt="1"/>
          </p:nvPr>
        </p:nvSpPr>
        <p:spPr>
          <a:xfrm>
            <a:off x="371475" y="4897456"/>
            <a:ext cx="7666792" cy="98777"/>
          </a:xfrm>
        </p:spPr>
        <p:txBody>
          <a:bodyPr wrap="square" anchor="b">
            <a:spAutoFit/>
          </a:bodyPr>
          <a:lstStyle>
            <a:lvl1pPr marL="0" indent="0" algn="l">
              <a:buNone/>
              <a:defRPr sz="600">
                <a:solidFill>
                  <a:schemeClr val="tx1">
                    <a:lumMod val="50000"/>
                    <a:lumOff val="50000"/>
                  </a:schemeClr>
                </a:solidFill>
              </a:defRPr>
            </a:lvl1pPr>
            <a:lvl2pPr marL="122777" indent="0">
              <a:buNone/>
              <a:defRPr/>
            </a:lvl2pPr>
            <a:lvl3pPr marL="260747" indent="0">
              <a:buNone/>
              <a:defRPr/>
            </a:lvl3pPr>
            <a:lvl4pPr marL="384048" indent="0">
              <a:buNone/>
              <a:defRPr/>
            </a:lvl4pPr>
            <a:lvl5pPr>
              <a:buNone/>
              <a:defRPr/>
            </a:lvl5pPr>
          </a:lstStyle>
          <a:p>
            <a:pPr lvl="0"/>
            <a:r>
              <a:rPr lang="en-US" dirty="0"/>
              <a:t>Edit source notes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462230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3"/>
          <p:cNvSpPr>
            <a:spLocks noGrp="1"/>
          </p:cNvSpPr>
          <p:nvPr>
            <p:ph type="title"/>
          </p:nvPr>
        </p:nvSpPr>
        <p:spPr>
          <a:xfrm>
            <a:off x="371475" y="431682"/>
            <a:ext cx="8390334" cy="321771"/>
          </a:xfrm>
        </p:spPr>
        <p:txBody>
          <a:bodyPr/>
          <a:lstStyle/>
          <a:p>
            <a:r>
              <a:rPr lang="en-US"/>
              <a:t>Click to edit Master title style</a:t>
            </a:r>
            <a:endParaRPr lang="en-US" dirty="0"/>
          </a:p>
        </p:txBody>
      </p:sp>
      <p:sp>
        <p:nvSpPr>
          <p:cNvPr id="6" name="Content Placeholder 5"/>
          <p:cNvSpPr>
            <a:spLocks noGrp="1"/>
          </p:cNvSpPr>
          <p:nvPr>
            <p:ph sz="quarter" idx="12"/>
          </p:nvPr>
        </p:nvSpPr>
        <p:spPr>
          <a:xfrm>
            <a:off x="371475" y="1289304"/>
            <a:ext cx="8393049" cy="351129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ubtitle">
            <a:extLst>
              <a:ext uri="{FF2B5EF4-FFF2-40B4-BE49-F238E27FC236}">
                <a16:creationId xmlns:a16="http://schemas.microsoft.com/office/drawing/2014/main" id="{A19E94CA-F00B-4A8B-A6EB-3E6BCE6D18AF}"/>
              </a:ext>
            </a:extLst>
          </p:cNvPr>
          <p:cNvSpPr>
            <a:spLocks noGrp="1"/>
          </p:cNvSpPr>
          <p:nvPr>
            <p:ph type="subTitle" idx="1"/>
          </p:nvPr>
        </p:nvSpPr>
        <p:spPr>
          <a:xfrm>
            <a:off x="371475" y="849174"/>
            <a:ext cx="8390334"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9" name="Source Placeholder 3">
            <a:extLst>
              <a:ext uri="{FF2B5EF4-FFF2-40B4-BE49-F238E27FC236}">
                <a16:creationId xmlns:a16="http://schemas.microsoft.com/office/drawing/2014/main" id="{2E62B2B5-2C44-4E16-87B0-C8B0B8A7D6F9}"/>
              </a:ext>
            </a:extLst>
          </p:cNvPr>
          <p:cNvSpPr>
            <a:spLocks noGrp="1"/>
          </p:cNvSpPr>
          <p:nvPr>
            <p:ph type="body" sz="quarter" idx="10" hasCustomPrompt="1"/>
          </p:nvPr>
        </p:nvSpPr>
        <p:spPr>
          <a:xfrm>
            <a:off x="371475" y="4897456"/>
            <a:ext cx="7666792" cy="98777"/>
          </a:xfrm>
        </p:spPr>
        <p:txBody>
          <a:bodyPr wrap="square" anchor="b">
            <a:spAutoFit/>
          </a:bodyPr>
          <a:lstStyle>
            <a:lvl1pPr marL="0" indent="0" algn="l">
              <a:buNone/>
              <a:defRPr sz="600">
                <a:solidFill>
                  <a:schemeClr val="tx1">
                    <a:lumMod val="50000"/>
                    <a:lumOff val="50000"/>
                  </a:schemeClr>
                </a:solidFill>
              </a:defRPr>
            </a:lvl1pPr>
            <a:lvl2pPr marL="122777" indent="0">
              <a:buNone/>
              <a:defRPr/>
            </a:lvl2pPr>
            <a:lvl3pPr marL="260747" indent="0">
              <a:buNone/>
              <a:defRPr/>
            </a:lvl3pPr>
            <a:lvl4pPr marL="384048" indent="0">
              <a:buNone/>
              <a:defRPr/>
            </a:lvl4pPr>
            <a:lvl5pPr>
              <a:buNone/>
              <a:defRPr/>
            </a:lvl5pPr>
          </a:lstStyle>
          <a:p>
            <a:pPr lvl="0"/>
            <a:r>
              <a:rPr lang="en-US" dirty="0"/>
              <a:t>Edit source notes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wo Column Content">
    <p:spTree>
      <p:nvGrpSpPr>
        <p:cNvPr id="1" name=""/>
        <p:cNvGrpSpPr/>
        <p:nvPr/>
      </p:nvGrpSpPr>
      <p:grpSpPr>
        <a:xfrm>
          <a:off x="0" y="0"/>
          <a:ext cx="0" cy="0"/>
          <a:chOff x="0" y="0"/>
          <a:chExt cx="0" cy="0"/>
        </a:xfrm>
      </p:grpSpPr>
      <p:sp>
        <p:nvSpPr>
          <p:cNvPr id="2" name="Title 1"/>
          <p:cNvSpPr>
            <a:spLocks noGrp="1"/>
          </p:cNvSpPr>
          <p:nvPr>
            <p:ph type="title"/>
          </p:nvPr>
        </p:nvSpPr>
        <p:spPr>
          <a:xfrm>
            <a:off x="371475" y="431670"/>
            <a:ext cx="8390334" cy="321771"/>
          </a:xfrm>
        </p:spPr>
        <p:txBody>
          <a:bodyPr/>
          <a:lstStyle/>
          <a:p>
            <a:r>
              <a:rPr lang="en-US"/>
              <a:t>Click to edit Master title style</a:t>
            </a:r>
            <a:endParaRPr lang="en-US" dirty="0"/>
          </a:p>
        </p:txBody>
      </p:sp>
      <p:sp>
        <p:nvSpPr>
          <p:cNvPr id="8" name="Subtitle">
            <a:extLst>
              <a:ext uri="{FF2B5EF4-FFF2-40B4-BE49-F238E27FC236}">
                <a16:creationId xmlns:a16="http://schemas.microsoft.com/office/drawing/2014/main" id="{6685F069-2146-43D9-9D93-8743DAA3BAF6}"/>
              </a:ext>
            </a:extLst>
          </p:cNvPr>
          <p:cNvSpPr>
            <a:spLocks noGrp="1"/>
          </p:cNvSpPr>
          <p:nvPr>
            <p:ph type="subTitle" idx="1"/>
          </p:nvPr>
        </p:nvSpPr>
        <p:spPr>
          <a:xfrm>
            <a:off x="371475" y="849174"/>
            <a:ext cx="8390334"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9" name="Source Placeholder 3">
            <a:extLst>
              <a:ext uri="{FF2B5EF4-FFF2-40B4-BE49-F238E27FC236}">
                <a16:creationId xmlns:a16="http://schemas.microsoft.com/office/drawing/2014/main" id="{2E62B2B5-2C44-4E16-87B0-C8B0B8A7D6F9}"/>
              </a:ext>
            </a:extLst>
          </p:cNvPr>
          <p:cNvSpPr>
            <a:spLocks noGrp="1"/>
          </p:cNvSpPr>
          <p:nvPr>
            <p:ph type="body" sz="quarter" idx="10" hasCustomPrompt="1"/>
          </p:nvPr>
        </p:nvSpPr>
        <p:spPr>
          <a:xfrm>
            <a:off x="371475" y="4897456"/>
            <a:ext cx="7666792" cy="98777"/>
          </a:xfrm>
        </p:spPr>
        <p:txBody>
          <a:bodyPr wrap="square" anchor="b">
            <a:spAutoFit/>
          </a:bodyPr>
          <a:lstStyle>
            <a:lvl1pPr marL="0" indent="0" algn="l">
              <a:buNone/>
              <a:defRPr sz="600">
                <a:solidFill>
                  <a:schemeClr val="tx1">
                    <a:lumMod val="50000"/>
                    <a:lumOff val="50000"/>
                  </a:schemeClr>
                </a:solidFill>
              </a:defRPr>
            </a:lvl1pPr>
            <a:lvl2pPr marL="122777" indent="0">
              <a:buNone/>
              <a:defRPr/>
            </a:lvl2pPr>
            <a:lvl3pPr marL="260747" indent="0">
              <a:buNone/>
              <a:defRPr/>
            </a:lvl3pPr>
            <a:lvl4pPr marL="384048" indent="0">
              <a:buNone/>
              <a:defRPr/>
            </a:lvl4pPr>
            <a:lvl5pPr>
              <a:buNone/>
              <a:defRPr/>
            </a:lvl5pPr>
          </a:lstStyle>
          <a:p>
            <a:pPr lvl="0"/>
            <a:r>
              <a:rPr lang="en-US" dirty="0"/>
              <a:t>Edit source notes</a:t>
            </a:r>
          </a:p>
        </p:txBody>
      </p:sp>
      <p:sp>
        <p:nvSpPr>
          <p:cNvPr id="14" name="Content Placeholder 10"/>
          <p:cNvSpPr>
            <a:spLocks noGrp="1"/>
          </p:cNvSpPr>
          <p:nvPr>
            <p:ph sz="quarter" idx="14"/>
          </p:nvPr>
        </p:nvSpPr>
        <p:spPr>
          <a:xfrm>
            <a:off x="370332" y="1289304"/>
            <a:ext cx="4100815" cy="351129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2"/>
          <p:cNvSpPr>
            <a:spLocks noGrp="1"/>
          </p:cNvSpPr>
          <p:nvPr>
            <p:ph sz="quarter" idx="15" hasCustomPrompt="1"/>
          </p:nvPr>
        </p:nvSpPr>
        <p:spPr>
          <a:xfrm>
            <a:off x="4662192" y="1289304"/>
            <a:ext cx="4111476" cy="3511296"/>
          </a:xfrm>
        </p:spPr>
        <p:txBody>
          <a:bodyPr/>
          <a:lstStyle>
            <a:lvl5pPr>
              <a:defRPr/>
            </a:lvl5pPr>
            <a:lvl6pPr>
              <a:buNone/>
              <a:defRPr/>
            </a:lvl6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6" name="Straight Connector 15">
            <a:extLst>
              <a:ext uri="{FF2B5EF4-FFF2-40B4-BE49-F238E27FC236}">
                <a16:creationId xmlns:a16="http://schemas.microsoft.com/office/drawing/2014/main" id="{1A1AEB50-14EB-42D4-9C56-805170785215}"/>
              </a:ext>
            </a:extLst>
          </p:cNvPr>
          <p:cNvCxnSpPr/>
          <p:nvPr userDrawn="1"/>
        </p:nvCxnSpPr>
        <p:spPr>
          <a:xfrm>
            <a:off x="4572000" y="1282446"/>
            <a:ext cx="0" cy="3518154"/>
          </a:xfrm>
          <a:prstGeom prst="line">
            <a:avLst/>
          </a:prstGeom>
          <a:ln w="12700" cap="rnd">
            <a:solidFill>
              <a:schemeClr val="bg1">
                <a:lumMod val="65000"/>
              </a:schemeClr>
            </a:solidFill>
            <a:round/>
            <a:headEnd w="lg" len="lg"/>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p:cNvSpPr>
            <a:spLocks noGrp="1"/>
          </p:cNvSpPr>
          <p:nvPr>
            <p:ph type="title"/>
          </p:nvPr>
        </p:nvSpPr>
        <p:spPr>
          <a:xfrm>
            <a:off x="371475" y="431670"/>
            <a:ext cx="8390334" cy="321771"/>
          </a:xfrm>
        </p:spPr>
        <p:txBody>
          <a:bodyPr/>
          <a:lstStyle/>
          <a:p>
            <a:r>
              <a:rPr lang="en-US"/>
              <a:t>Click to edit Master title style</a:t>
            </a:r>
            <a:endParaRPr lang="en-US" dirty="0"/>
          </a:p>
        </p:txBody>
      </p:sp>
      <p:sp>
        <p:nvSpPr>
          <p:cNvPr id="11" name="Subtitle">
            <a:extLst>
              <a:ext uri="{FF2B5EF4-FFF2-40B4-BE49-F238E27FC236}">
                <a16:creationId xmlns:a16="http://schemas.microsoft.com/office/drawing/2014/main" id="{51ACB8DE-BAD8-48BF-8468-5755D85404D4}"/>
              </a:ext>
            </a:extLst>
          </p:cNvPr>
          <p:cNvSpPr>
            <a:spLocks noGrp="1"/>
          </p:cNvSpPr>
          <p:nvPr>
            <p:ph type="subTitle" idx="1"/>
          </p:nvPr>
        </p:nvSpPr>
        <p:spPr>
          <a:xfrm>
            <a:off x="371475" y="849174"/>
            <a:ext cx="8390334"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5" name="Source Placeholder 3">
            <a:extLst>
              <a:ext uri="{FF2B5EF4-FFF2-40B4-BE49-F238E27FC236}">
                <a16:creationId xmlns:a16="http://schemas.microsoft.com/office/drawing/2014/main" id="{2E62B2B5-2C44-4E16-87B0-C8B0B8A7D6F9}"/>
              </a:ext>
            </a:extLst>
          </p:cNvPr>
          <p:cNvSpPr>
            <a:spLocks noGrp="1"/>
          </p:cNvSpPr>
          <p:nvPr>
            <p:ph type="body" sz="quarter" idx="10" hasCustomPrompt="1"/>
          </p:nvPr>
        </p:nvSpPr>
        <p:spPr>
          <a:xfrm>
            <a:off x="371475" y="4897456"/>
            <a:ext cx="7666792" cy="98777"/>
          </a:xfrm>
        </p:spPr>
        <p:txBody>
          <a:bodyPr wrap="square" anchor="b">
            <a:spAutoFit/>
          </a:bodyPr>
          <a:lstStyle>
            <a:lvl1pPr marL="0" indent="0" algn="l">
              <a:buNone/>
              <a:defRPr sz="600">
                <a:solidFill>
                  <a:schemeClr val="tx1">
                    <a:lumMod val="50000"/>
                    <a:lumOff val="50000"/>
                  </a:schemeClr>
                </a:solidFill>
              </a:defRPr>
            </a:lvl1pPr>
            <a:lvl2pPr marL="122777" indent="0">
              <a:buNone/>
              <a:defRPr/>
            </a:lvl2pPr>
            <a:lvl3pPr marL="260747" indent="0">
              <a:buNone/>
              <a:defRPr/>
            </a:lvl3pPr>
            <a:lvl4pPr marL="384048" indent="0">
              <a:buNone/>
              <a:defRPr/>
            </a:lvl4pPr>
            <a:lvl5pPr>
              <a:buNone/>
              <a:defRPr/>
            </a:lvl5pPr>
          </a:lstStyle>
          <a:p>
            <a:pPr lvl="0"/>
            <a:r>
              <a:rPr lang="en-US" dirty="0"/>
              <a:t>Edit source notes</a:t>
            </a:r>
          </a:p>
        </p:txBody>
      </p:sp>
      <p:sp>
        <p:nvSpPr>
          <p:cNvPr id="16" name="Content Placeholder 11"/>
          <p:cNvSpPr>
            <a:spLocks noGrp="1"/>
          </p:cNvSpPr>
          <p:nvPr>
            <p:ph sz="quarter" idx="15"/>
          </p:nvPr>
        </p:nvSpPr>
        <p:spPr>
          <a:xfrm>
            <a:off x="371475" y="1289304"/>
            <a:ext cx="2673477" cy="351129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16"/>
          </p:nvPr>
        </p:nvSpPr>
        <p:spPr>
          <a:xfrm>
            <a:off x="3231572" y="1289304"/>
            <a:ext cx="2673166" cy="351129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16"/>
          <p:cNvSpPr>
            <a:spLocks noGrp="1"/>
          </p:cNvSpPr>
          <p:nvPr>
            <p:ph sz="quarter" idx="17"/>
          </p:nvPr>
        </p:nvSpPr>
        <p:spPr>
          <a:xfrm>
            <a:off x="6092813" y="1289304"/>
            <a:ext cx="2685199" cy="351129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1" name="Straight Connector 20">
            <a:extLst>
              <a:ext uri="{FF2B5EF4-FFF2-40B4-BE49-F238E27FC236}">
                <a16:creationId xmlns:a16="http://schemas.microsoft.com/office/drawing/2014/main" id="{6FE2F61B-F63B-4445-B170-12597C418B34}"/>
              </a:ext>
            </a:extLst>
          </p:cNvPr>
          <p:cNvCxnSpPr/>
          <p:nvPr userDrawn="1"/>
        </p:nvCxnSpPr>
        <p:spPr>
          <a:xfrm>
            <a:off x="3138262" y="1282303"/>
            <a:ext cx="0" cy="3518297"/>
          </a:xfrm>
          <a:prstGeom prst="line">
            <a:avLst/>
          </a:prstGeom>
          <a:ln w="12700" cap="rnd">
            <a:solidFill>
              <a:schemeClr val="bg1">
                <a:lumMod val="65000"/>
              </a:schemeClr>
            </a:solidFill>
            <a:round/>
            <a:headEnd w="lg" len="lg"/>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63F7B83-382C-4BAD-B80F-F2E12A511A60}"/>
              </a:ext>
            </a:extLst>
          </p:cNvPr>
          <p:cNvCxnSpPr/>
          <p:nvPr userDrawn="1"/>
        </p:nvCxnSpPr>
        <p:spPr>
          <a:xfrm>
            <a:off x="5998775" y="1282304"/>
            <a:ext cx="0" cy="3518154"/>
          </a:xfrm>
          <a:prstGeom prst="line">
            <a:avLst/>
          </a:prstGeom>
          <a:ln w="12700" cap="rnd">
            <a:solidFill>
              <a:schemeClr val="bg1">
                <a:lumMod val="65000"/>
              </a:schemeClr>
            </a:solidFill>
            <a:round/>
            <a:headEnd w="lg" len="lg"/>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ake Away Shelf Blue">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9C54434D-FA64-4658-9BFD-21AB34B4189F}"/>
              </a:ext>
            </a:extLst>
          </p:cNvPr>
          <p:cNvSpPr/>
          <p:nvPr userDrawn="1"/>
        </p:nvSpPr>
        <p:spPr bwMode="gray">
          <a:xfrm>
            <a:off x="-1392" y="3984550"/>
            <a:ext cx="9146783" cy="1158945"/>
          </a:xfrm>
          <a:prstGeom prst="rect">
            <a:avLst/>
          </a:prstGeom>
          <a:solidFill>
            <a:schemeClr val="accent1"/>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Century Gothic"/>
              <a:ea typeface=""/>
              <a:cs typeface=""/>
            </a:endParaRPr>
          </a:p>
        </p:txBody>
      </p:sp>
      <p:sp>
        <p:nvSpPr>
          <p:cNvPr id="57" name="Rectangle: Single Corner Rounded 6">
            <a:extLst>
              <a:ext uri="{FF2B5EF4-FFF2-40B4-BE49-F238E27FC236}">
                <a16:creationId xmlns:a16="http://schemas.microsoft.com/office/drawing/2014/main" id="{7EF7B60B-70B1-4165-9866-AE1B0F078114}"/>
              </a:ext>
            </a:extLst>
          </p:cNvPr>
          <p:cNvSpPr/>
          <p:nvPr userDrawn="1"/>
        </p:nvSpPr>
        <p:spPr bwMode="gray">
          <a:xfrm rot="5400000" flipH="1" flipV="1">
            <a:off x="4386838" y="-402282"/>
            <a:ext cx="370331" cy="9143995"/>
          </a:xfrm>
          <a:prstGeom prst="round1Rect">
            <a:avLst>
              <a:gd name="adj" fmla="val 0"/>
            </a:avLst>
          </a:prstGeom>
          <a:gradFill flip="none" rotWithShape="1">
            <a:gsLst>
              <a:gs pos="75000">
                <a:srgbClr val="2540B3"/>
              </a:gs>
              <a:gs pos="0">
                <a:schemeClr val="accent1">
                  <a:alpha val="0"/>
                  <a:lumMod val="95000"/>
                </a:schemeClr>
              </a:gs>
              <a:gs pos="100000">
                <a:schemeClr val="accent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2" name="Title 1"/>
          <p:cNvSpPr>
            <a:spLocks noGrp="1"/>
          </p:cNvSpPr>
          <p:nvPr>
            <p:ph type="title"/>
          </p:nvPr>
        </p:nvSpPr>
        <p:spPr>
          <a:xfrm>
            <a:off x="371475" y="431682"/>
            <a:ext cx="8390334" cy="321771"/>
          </a:xfrm>
        </p:spPr>
        <p:txBody>
          <a:bodyPr/>
          <a:lstStyle>
            <a:lvl1pPr>
              <a:defRPr>
                <a:solidFill>
                  <a:schemeClr val="tx1">
                    <a:lumMod val="85000"/>
                    <a:lumOff val="15000"/>
                  </a:schemeClr>
                </a:solidFill>
              </a:defRPr>
            </a:lvl1pPr>
          </a:lstStyle>
          <a:p>
            <a:r>
              <a:rPr lang="en-US"/>
              <a:t>Click to edit Master title style</a:t>
            </a:r>
            <a:endParaRPr lang="en-US" dirty="0"/>
          </a:p>
        </p:txBody>
      </p:sp>
      <p:sp>
        <p:nvSpPr>
          <p:cNvPr id="10" name="Subtitle">
            <a:extLst>
              <a:ext uri="{FF2B5EF4-FFF2-40B4-BE49-F238E27FC236}">
                <a16:creationId xmlns:a16="http://schemas.microsoft.com/office/drawing/2014/main" id="{323D35A9-FEF4-4E1A-8A9F-5972769D0E83}"/>
              </a:ext>
            </a:extLst>
          </p:cNvPr>
          <p:cNvSpPr>
            <a:spLocks noGrp="1"/>
          </p:cNvSpPr>
          <p:nvPr>
            <p:ph type="subTitle" idx="1"/>
          </p:nvPr>
        </p:nvSpPr>
        <p:spPr>
          <a:xfrm>
            <a:off x="371476" y="849174"/>
            <a:ext cx="8390334"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1" name="Text Placeholder 29">
            <a:extLst>
              <a:ext uri="{FF2B5EF4-FFF2-40B4-BE49-F238E27FC236}">
                <a16:creationId xmlns:a16="http://schemas.microsoft.com/office/drawing/2014/main" id="{99CF0DFE-6BBE-4459-92F2-E7476695A890}"/>
              </a:ext>
            </a:extLst>
          </p:cNvPr>
          <p:cNvSpPr>
            <a:spLocks noGrp="1"/>
          </p:cNvSpPr>
          <p:nvPr>
            <p:ph type="body" sz="quarter" idx="15"/>
          </p:nvPr>
        </p:nvSpPr>
        <p:spPr bwMode="gray">
          <a:xfrm>
            <a:off x="371475" y="4205287"/>
            <a:ext cx="8389619" cy="696791"/>
          </a:xfrm>
        </p:spPr>
        <p:txBody>
          <a:bodyPr anchor="ctr"/>
          <a:lstStyle>
            <a:lvl1pPr marL="0" indent="0">
              <a:lnSpc>
                <a:spcPct val="89000"/>
              </a:lnSpc>
              <a:spcBef>
                <a:spcPts val="0"/>
              </a:spcBef>
              <a:spcAft>
                <a:spcPts val="900"/>
              </a:spcAft>
              <a:buNone/>
              <a:defRPr sz="2100">
                <a:solidFill>
                  <a:schemeClr val="bg1"/>
                </a:solidFill>
              </a:defRPr>
            </a:lvl1pPr>
            <a:lvl2pPr marL="0" indent="0">
              <a:lnSpc>
                <a:spcPct val="94000"/>
              </a:lnSpc>
              <a:spcAft>
                <a:spcPts val="900"/>
              </a:spcAft>
              <a:buNone/>
              <a:defRPr sz="1800">
                <a:solidFill>
                  <a:schemeClr val="bg1"/>
                </a:solidFill>
              </a:defRPr>
            </a:lvl2pPr>
            <a:lvl3pPr marL="0" indent="0">
              <a:lnSpc>
                <a:spcPct val="95000"/>
              </a:lnSpc>
              <a:spcAft>
                <a:spcPts val="900"/>
              </a:spcAft>
              <a:buNone/>
              <a:defRPr sz="1575">
                <a:solidFill>
                  <a:schemeClr val="bg1"/>
                </a:solidFill>
              </a:defRPr>
            </a:lvl3pPr>
            <a:lvl4pPr marL="0" indent="0">
              <a:lnSpc>
                <a:spcPct val="98000"/>
              </a:lnSpc>
              <a:spcAft>
                <a:spcPts val="675"/>
              </a:spcAft>
              <a:buNone/>
              <a:defRPr sz="1350">
                <a:solidFill>
                  <a:schemeClr val="bg1"/>
                </a:solidFill>
              </a:defRPr>
            </a:lvl4pPr>
            <a:lvl5pPr marL="0" indent="0">
              <a:lnSpc>
                <a:spcPct val="94000"/>
              </a:lnSpc>
              <a:spcBef>
                <a:spcPts val="0"/>
              </a:spcBef>
              <a:spcAft>
                <a:spcPts val="675"/>
              </a:spcAft>
              <a:buNone/>
              <a:defRPr sz="1200">
                <a:solidFill>
                  <a:schemeClr val="bg1"/>
                </a:solidFill>
              </a:defRPr>
            </a:lvl5pPr>
          </a:lstStyle>
          <a:p>
            <a:pPr lvl="0"/>
            <a:r>
              <a:rPr lang="en-US"/>
              <a:t>Edit Master text styles</a:t>
            </a:r>
          </a:p>
        </p:txBody>
      </p:sp>
      <p:sp>
        <p:nvSpPr>
          <p:cNvPr id="14" name="Content Placeholder 12">
            <a:extLst>
              <a:ext uri="{FF2B5EF4-FFF2-40B4-BE49-F238E27FC236}">
                <a16:creationId xmlns:a16="http://schemas.microsoft.com/office/drawing/2014/main" id="{12E6831E-C096-4982-A5FF-5F3978209316}"/>
              </a:ext>
            </a:extLst>
          </p:cNvPr>
          <p:cNvSpPr>
            <a:spLocks noGrp="1"/>
          </p:cNvSpPr>
          <p:nvPr>
            <p:ph sz="quarter" idx="16"/>
          </p:nvPr>
        </p:nvSpPr>
        <p:spPr>
          <a:xfrm>
            <a:off x="371475" y="1289304"/>
            <a:ext cx="8392106" cy="23141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Footer Placeholder 4">
            <a:extLst>
              <a:ext uri="{FF2B5EF4-FFF2-40B4-BE49-F238E27FC236}">
                <a16:creationId xmlns:a16="http://schemas.microsoft.com/office/drawing/2014/main" id="{52D5628E-33B8-4C71-98B1-788148D72336}"/>
              </a:ext>
            </a:extLst>
          </p:cNvPr>
          <p:cNvSpPr>
            <a:spLocks noGrp="1"/>
          </p:cNvSpPr>
          <p:nvPr>
            <p:ph type="ftr" sz="quarter" idx="3"/>
          </p:nvPr>
        </p:nvSpPr>
        <p:spPr>
          <a:xfrm>
            <a:off x="370642" y="3832879"/>
            <a:ext cx="7667507" cy="98810"/>
          </a:xfrm>
          <a:prstGeom prst="rect">
            <a:avLst/>
          </a:prstGeom>
        </p:spPr>
        <p:txBody>
          <a:bodyPr vert="horz" wrap="square" lIns="0" tIns="0" rIns="0" bIns="0" rtlCol="0" anchor="b">
            <a:sp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16" name="TextBox 15"/>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ake Away Shelf Light Blue">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9C54434D-FA64-4658-9BFD-21AB34B4189F}"/>
              </a:ext>
            </a:extLst>
          </p:cNvPr>
          <p:cNvSpPr/>
          <p:nvPr userDrawn="1"/>
        </p:nvSpPr>
        <p:spPr bwMode="gray">
          <a:xfrm>
            <a:off x="-1392" y="3984550"/>
            <a:ext cx="9146783" cy="1158945"/>
          </a:xfrm>
          <a:prstGeom prst="rect">
            <a:avLst/>
          </a:prstGeom>
          <a:solidFill>
            <a:schemeClr val="accent2"/>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Century Gothic"/>
              <a:ea typeface=""/>
              <a:cs typeface=""/>
            </a:endParaRPr>
          </a:p>
        </p:txBody>
      </p:sp>
      <p:sp>
        <p:nvSpPr>
          <p:cNvPr id="57" name="Rectangle: Single Corner Rounded 6">
            <a:extLst>
              <a:ext uri="{FF2B5EF4-FFF2-40B4-BE49-F238E27FC236}">
                <a16:creationId xmlns:a16="http://schemas.microsoft.com/office/drawing/2014/main" id="{7EF7B60B-70B1-4165-9866-AE1B0F078114}"/>
              </a:ext>
            </a:extLst>
          </p:cNvPr>
          <p:cNvSpPr/>
          <p:nvPr userDrawn="1"/>
        </p:nvSpPr>
        <p:spPr bwMode="gray">
          <a:xfrm rot="5400000" flipH="1" flipV="1">
            <a:off x="4386838" y="-402282"/>
            <a:ext cx="370331" cy="9143995"/>
          </a:xfrm>
          <a:prstGeom prst="round1Rect">
            <a:avLst>
              <a:gd name="adj" fmla="val 0"/>
            </a:avLst>
          </a:prstGeom>
          <a:gradFill flip="none" rotWithShape="1">
            <a:gsLst>
              <a:gs pos="75000">
                <a:srgbClr val="5D7DD6"/>
              </a:gs>
              <a:gs pos="100000">
                <a:srgbClr val="3F59AD"/>
              </a:gs>
              <a:gs pos="0">
                <a:schemeClr val="accent2">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2" name="Title 1"/>
          <p:cNvSpPr>
            <a:spLocks noGrp="1"/>
          </p:cNvSpPr>
          <p:nvPr>
            <p:ph type="title"/>
          </p:nvPr>
        </p:nvSpPr>
        <p:spPr>
          <a:xfrm>
            <a:off x="371475" y="431682"/>
            <a:ext cx="8390334" cy="321771"/>
          </a:xfrm>
        </p:spPr>
        <p:txBody>
          <a:bodyPr/>
          <a:lstStyle>
            <a:lvl1pPr>
              <a:defRPr>
                <a:solidFill>
                  <a:schemeClr val="tx1">
                    <a:lumMod val="85000"/>
                    <a:lumOff val="15000"/>
                  </a:schemeClr>
                </a:solidFill>
              </a:defRPr>
            </a:lvl1pPr>
          </a:lstStyle>
          <a:p>
            <a:r>
              <a:rPr lang="en-US"/>
              <a:t>Click to edit Master title style</a:t>
            </a:r>
            <a:endParaRPr lang="en-US" dirty="0"/>
          </a:p>
        </p:txBody>
      </p:sp>
      <p:sp>
        <p:nvSpPr>
          <p:cNvPr id="10" name="Subtitle">
            <a:extLst>
              <a:ext uri="{FF2B5EF4-FFF2-40B4-BE49-F238E27FC236}">
                <a16:creationId xmlns:a16="http://schemas.microsoft.com/office/drawing/2014/main" id="{84F96DCE-FF0A-4B2F-9591-E9AF1AF48FA5}"/>
              </a:ext>
            </a:extLst>
          </p:cNvPr>
          <p:cNvSpPr>
            <a:spLocks noGrp="1"/>
          </p:cNvSpPr>
          <p:nvPr>
            <p:ph type="subTitle" idx="1"/>
          </p:nvPr>
        </p:nvSpPr>
        <p:spPr>
          <a:xfrm>
            <a:off x="371475" y="849174"/>
            <a:ext cx="8390334"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1" name="Text Placeholder 29">
            <a:extLst>
              <a:ext uri="{FF2B5EF4-FFF2-40B4-BE49-F238E27FC236}">
                <a16:creationId xmlns:a16="http://schemas.microsoft.com/office/drawing/2014/main" id="{99CF0DFE-6BBE-4459-92F2-E7476695A890}"/>
              </a:ext>
            </a:extLst>
          </p:cNvPr>
          <p:cNvSpPr>
            <a:spLocks noGrp="1"/>
          </p:cNvSpPr>
          <p:nvPr>
            <p:ph type="body" sz="quarter" idx="15"/>
          </p:nvPr>
        </p:nvSpPr>
        <p:spPr bwMode="gray">
          <a:xfrm>
            <a:off x="371475" y="4205287"/>
            <a:ext cx="8389619" cy="696791"/>
          </a:xfrm>
        </p:spPr>
        <p:txBody>
          <a:bodyPr anchor="ctr"/>
          <a:lstStyle>
            <a:lvl1pPr marL="0" indent="0">
              <a:lnSpc>
                <a:spcPct val="89000"/>
              </a:lnSpc>
              <a:spcBef>
                <a:spcPts val="0"/>
              </a:spcBef>
              <a:spcAft>
                <a:spcPts val="900"/>
              </a:spcAft>
              <a:buNone/>
              <a:defRPr sz="2100">
                <a:solidFill>
                  <a:schemeClr val="bg1"/>
                </a:solidFill>
              </a:defRPr>
            </a:lvl1pPr>
            <a:lvl2pPr marL="0" indent="0">
              <a:lnSpc>
                <a:spcPct val="94000"/>
              </a:lnSpc>
              <a:spcAft>
                <a:spcPts val="900"/>
              </a:spcAft>
              <a:buNone/>
              <a:defRPr sz="1800">
                <a:solidFill>
                  <a:schemeClr val="bg1"/>
                </a:solidFill>
              </a:defRPr>
            </a:lvl2pPr>
            <a:lvl3pPr marL="0" indent="0">
              <a:lnSpc>
                <a:spcPct val="95000"/>
              </a:lnSpc>
              <a:spcAft>
                <a:spcPts val="900"/>
              </a:spcAft>
              <a:buNone/>
              <a:defRPr sz="1575">
                <a:solidFill>
                  <a:schemeClr val="bg1"/>
                </a:solidFill>
              </a:defRPr>
            </a:lvl3pPr>
            <a:lvl4pPr marL="0" indent="0">
              <a:lnSpc>
                <a:spcPct val="98000"/>
              </a:lnSpc>
              <a:spcAft>
                <a:spcPts val="675"/>
              </a:spcAft>
              <a:buNone/>
              <a:defRPr sz="1350">
                <a:solidFill>
                  <a:schemeClr val="bg1"/>
                </a:solidFill>
              </a:defRPr>
            </a:lvl4pPr>
            <a:lvl5pPr marL="0" indent="0">
              <a:lnSpc>
                <a:spcPct val="94000"/>
              </a:lnSpc>
              <a:spcBef>
                <a:spcPts val="0"/>
              </a:spcBef>
              <a:spcAft>
                <a:spcPts val="675"/>
              </a:spcAft>
              <a:buNone/>
              <a:defRPr sz="1200">
                <a:solidFill>
                  <a:schemeClr val="bg1"/>
                </a:solidFill>
              </a:defRPr>
            </a:lvl5pPr>
          </a:lstStyle>
          <a:p>
            <a:pPr lvl="0"/>
            <a:r>
              <a:rPr lang="en-US"/>
              <a:t>Edit Master text styles</a:t>
            </a:r>
          </a:p>
        </p:txBody>
      </p:sp>
      <p:sp>
        <p:nvSpPr>
          <p:cNvPr id="14" name="Content Placeholder 12">
            <a:extLst>
              <a:ext uri="{FF2B5EF4-FFF2-40B4-BE49-F238E27FC236}">
                <a16:creationId xmlns:a16="http://schemas.microsoft.com/office/drawing/2014/main" id="{12E6831E-C096-4982-A5FF-5F3978209316}"/>
              </a:ext>
            </a:extLst>
          </p:cNvPr>
          <p:cNvSpPr>
            <a:spLocks noGrp="1"/>
          </p:cNvSpPr>
          <p:nvPr>
            <p:ph sz="quarter" idx="16"/>
          </p:nvPr>
        </p:nvSpPr>
        <p:spPr>
          <a:xfrm>
            <a:off x="371475" y="1289304"/>
            <a:ext cx="8392106" cy="23141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Footer Placeholder 4">
            <a:extLst>
              <a:ext uri="{FF2B5EF4-FFF2-40B4-BE49-F238E27FC236}">
                <a16:creationId xmlns:a16="http://schemas.microsoft.com/office/drawing/2014/main" id="{52D5628E-33B8-4C71-98B1-788148D72336}"/>
              </a:ext>
            </a:extLst>
          </p:cNvPr>
          <p:cNvSpPr>
            <a:spLocks noGrp="1"/>
          </p:cNvSpPr>
          <p:nvPr>
            <p:ph type="ftr" sz="quarter" idx="3"/>
          </p:nvPr>
        </p:nvSpPr>
        <p:spPr>
          <a:xfrm>
            <a:off x="370642" y="3832879"/>
            <a:ext cx="7667507" cy="98810"/>
          </a:xfrm>
          <a:prstGeom prst="rect">
            <a:avLst/>
          </a:prstGeom>
        </p:spPr>
        <p:txBody>
          <a:bodyPr vert="horz" wrap="square" lIns="0" tIns="0" rIns="0" bIns="0" rtlCol="0" anchor="b">
            <a:sp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16" name="TextBox 15"/>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ake Away Shelf Green">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9C54434D-FA64-4658-9BFD-21AB34B4189F}"/>
              </a:ext>
            </a:extLst>
          </p:cNvPr>
          <p:cNvSpPr/>
          <p:nvPr userDrawn="1"/>
        </p:nvSpPr>
        <p:spPr bwMode="gray">
          <a:xfrm>
            <a:off x="-1392" y="3984550"/>
            <a:ext cx="9146783" cy="1158945"/>
          </a:xfrm>
          <a:prstGeom prst="rect">
            <a:avLst/>
          </a:prstGeom>
          <a:solidFill>
            <a:schemeClr val="accent3"/>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Century Gothic"/>
              <a:ea typeface=""/>
              <a:cs typeface=""/>
            </a:endParaRPr>
          </a:p>
        </p:txBody>
      </p:sp>
      <p:sp>
        <p:nvSpPr>
          <p:cNvPr id="57" name="Rectangle: Single Corner Rounded 6">
            <a:extLst>
              <a:ext uri="{FF2B5EF4-FFF2-40B4-BE49-F238E27FC236}">
                <a16:creationId xmlns:a16="http://schemas.microsoft.com/office/drawing/2014/main" id="{7EF7B60B-70B1-4165-9866-AE1B0F078114}"/>
              </a:ext>
            </a:extLst>
          </p:cNvPr>
          <p:cNvSpPr/>
          <p:nvPr userDrawn="1"/>
        </p:nvSpPr>
        <p:spPr bwMode="gray">
          <a:xfrm rot="5400000" flipH="1" flipV="1">
            <a:off x="4386838" y="-400251"/>
            <a:ext cx="370331" cy="9143995"/>
          </a:xfrm>
          <a:prstGeom prst="round1Rect">
            <a:avLst>
              <a:gd name="adj" fmla="val 0"/>
            </a:avLst>
          </a:prstGeom>
          <a:gradFill flip="none" rotWithShape="1">
            <a:gsLst>
              <a:gs pos="0">
                <a:schemeClr val="accent3"/>
              </a:gs>
              <a:gs pos="100000">
                <a:schemeClr val="accent3">
                  <a:lumMod val="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2" name="Title 1"/>
          <p:cNvSpPr>
            <a:spLocks noGrp="1"/>
          </p:cNvSpPr>
          <p:nvPr>
            <p:ph type="title"/>
          </p:nvPr>
        </p:nvSpPr>
        <p:spPr>
          <a:xfrm>
            <a:off x="371475" y="431682"/>
            <a:ext cx="8390334" cy="321771"/>
          </a:xfrm>
        </p:spPr>
        <p:txBody>
          <a:bodyPr/>
          <a:lstStyle>
            <a:lvl1pPr>
              <a:defRPr>
                <a:solidFill>
                  <a:schemeClr val="tx1">
                    <a:lumMod val="85000"/>
                    <a:lumOff val="15000"/>
                  </a:schemeClr>
                </a:solidFill>
              </a:defRPr>
            </a:lvl1pPr>
          </a:lstStyle>
          <a:p>
            <a:r>
              <a:rPr lang="en-US"/>
              <a:t>Click to edit Master title style</a:t>
            </a:r>
            <a:endParaRPr lang="en-US" dirty="0"/>
          </a:p>
        </p:txBody>
      </p:sp>
      <p:sp>
        <p:nvSpPr>
          <p:cNvPr id="10" name="Subtitle">
            <a:extLst>
              <a:ext uri="{FF2B5EF4-FFF2-40B4-BE49-F238E27FC236}">
                <a16:creationId xmlns:a16="http://schemas.microsoft.com/office/drawing/2014/main" id="{009731CD-B93F-4DF1-AF9B-57BC8959CC00}"/>
              </a:ext>
            </a:extLst>
          </p:cNvPr>
          <p:cNvSpPr>
            <a:spLocks noGrp="1"/>
          </p:cNvSpPr>
          <p:nvPr>
            <p:ph type="subTitle" idx="1"/>
          </p:nvPr>
        </p:nvSpPr>
        <p:spPr>
          <a:xfrm>
            <a:off x="371475" y="849174"/>
            <a:ext cx="8390334"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1" name="Text Placeholder 29">
            <a:extLst>
              <a:ext uri="{FF2B5EF4-FFF2-40B4-BE49-F238E27FC236}">
                <a16:creationId xmlns:a16="http://schemas.microsoft.com/office/drawing/2014/main" id="{99CF0DFE-6BBE-4459-92F2-E7476695A890}"/>
              </a:ext>
            </a:extLst>
          </p:cNvPr>
          <p:cNvSpPr>
            <a:spLocks noGrp="1"/>
          </p:cNvSpPr>
          <p:nvPr>
            <p:ph type="body" sz="quarter" idx="15"/>
          </p:nvPr>
        </p:nvSpPr>
        <p:spPr bwMode="gray">
          <a:xfrm>
            <a:off x="371475" y="4205287"/>
            <a:ext cx="8389619" cy="696791"/>
          </a:xfrm>
        </p:spPr>
        <p:txBody>
          <a:bodyPr anchor="ctr"/>
          <a:lstStyle>
            <a:lvl1pPr marL="0" indent="0">
              <a:lnSpc>
                <a:spcPct val="89000"/>
              </a:lnSpc>
              <a:spcBef>
                <a:spcPts val="0"/>
              </a:spcBef>
              <a:spcAft>
                <a:spcPts val="900"/>
              </a:spcAft>
              <a:buNone/>
              <a:defRPr sz="2100">
                <a:solidFill>
                  <a:schemeClr val="bg1"/>
                </a:solidFill>
              </a:defRPr>
            </a:lvl1pPr>
            <a:lvl2pPr marL="0" indent="0">
              <a:lnSpc>
                <a:spcPct val="94000"/>
              </a:lnSpc>
              <a:spcAft>
                <a:spcPts val="900"/>
              </a:spcAft>
              <a:buNone/>
              <a:defRPr sz="1800">
                <a:solidFill>
                  <a:schemeClr val="bg1"/>
                </a:solidFill>
              </a:defRPr>
            </a:lvl2pPr>
            <a:lvl3pPr marL="0" indent="0">
              <a:lnSpc>
                <a:spcPct val="95000"/>
              </a:lnSpc>
              <a:spcAft>
                <a:spcPts val="900"/>
              </a:spcAft>
              <a:buNone/>
              <a:defRPr sz="1575">
                <a:solidFill>
                  <a:schemeClr val="bg1"/>
                </a:solidFill>
              </a:defRPr>
            </a:lvl3pPr>
            <a:lvl4pPr marL="0" indent="0">
              <a:lnSpc>
                <a:spcPct val="98000"/>
              </a:lnSpc>
              <a:spcAft>
                <a:spcPts val="675"/>
              </a:spcAft>
              <a:buNone/>
              <a:defRPr sz="1350">
                <a:solidFill>
                  <a:schemeClr val="bg1"/>
                </a:solidFill>
              </a:defRPr>
            </a:lvl4pPr>
            <a:lvl5pPr marL="0" indent="0">
              <a:lnSpc>
                <a:spcPct val="94000"/>
              </a:lnSpc>
              <a:spcBef>
                <a:spcPts val="0"/>
              </a:spcBef>
              <a:spcAft>
                <a:spcPts val="675"/>
              </a:spcAft>
              <a:buNone/>
              <a:defRPr sz="1200">
                <a:solidFill>
                  <a:schemeClr val="bg1"/>
                </a:solidFill>
              </a:defRPr>
            </a:lvl5pPr>
          </a:lstStyle>
          <a:p>
            <a:pPr lvl="0"/>
            <a:r>
              <a:rPr lang="en-US"/>
              <a:t>Edit Master text styles</a:t>
            </a:r>
          </a:p>
        </p:txBody>
      </p:sp>
      <p:sp>
        <p:nvSpPr>
          <p:cNvPr id="14" name="Content Placeholder 12">
            <a:extLst>
              <a:ext uri="{FF2B5EF4-FFF2-40B4-BE49-F238E27FC236}">
                <a16:creationId xmlns:a16="http://schemas.microsoft.com/office/drawing/2014/main" id="{12E6831E-C096-4982-A5FF-5F3978209316}"/>
              </a:ext>
            </a:extLst>
          </p:cNvPr>
          <p:cNvSpPr>
            <a:spLocks noGrp="1"/>
          </p:cNvSpPr>
          <p:nvPr>
            <p:ph sz="quarter" idx="16"/>
          </p:nvPr>
        </p:nvSpPr>
        <p:spPr>
          <a:xfrm>
            <a:off x="371475" y="1289304"/>
            <a:ext cx="8392106" cy="23141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Footer Placeholder 4">
            <a:extLst>
              <a:ext uri="{FF2B5EF4-FFF2-40B4-BE49-F238E27FC236}">
                <a16:creationId xmlns:a16="http://schemas.microsoft.com/office/drawing/2014/main" id="{52D5628E-33B8-4C71-98B1-788148D72336}"/>
              </a:ext>
            </a:extLst>
          </p:cNvPr>
          <p:cNvSpPr>
            <a:spLocks noGrp="1"/>
          </p:cNvSpPr>
          <p:nvPr>
            <p:ph type="ftr" sz="quarter" idx="3"/>
          </p:nvPr>
        </p:nvSpPr>
        <p:spPr>
          <a:xfrm>
            <a:off x="370642" y="3832879"/>
            <a:ext cx="7667507" cy="98810"/>
          </a:xfrm>
          <a:prstGeom prst="rect">
            <a:avLst/>
          </a:prstGeom>
        </p:spPr>
        <p:txBody>
          <a:bodyPr vert="horz" wrap="square" lIns="0" tIns="0" rIns="0" bIns="0" rtlCol="0" anchor="b">
            <a:sp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16" name="TextBox 15"/>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ake Away Shelf Gray">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9C54434D-FA64-4658-9BFD-21AB34B4189F}"/>
              </a:ext>
            </a:extLst>
          </p:cNvPr>
          <p:cNvSpPr/>
          <p:nvPr userDrawn="1"/>
        </p:nvSpPr>
        <p:spPr bwMode="gray">
          <a:xfrm>
            <a:off x="-1392" y="3984550"/>
            <a:ext cx="9146783" cy="1158945"/>
          </a:xfrm>
          <a:prstGeom prst="rect">
            <a:avLst/>
          </a:prstGeom>
          <a:solidFill>
            <a:schemeClr val="accent5"/>
          </a:solidFill>
          <a:ln w="10795" cap="flat" cmpd="sng" algn="ctr">
            <a:noFill/>
            <a:prstDash val="solid"/>
          </a:ln>
          <a:effectLst/>
        </p:spPr>
        <p:txBody>
          <a:bodyPr rtlCol="0" anchor="ctr"/>
          <a:lstStyle/>
          <a:p>
            <a:pPr algn="ctr" eaLnBrk="1" fontAlgn="auto" hangingPunct="1">
              <a:spcBef>
                <a:spcPts val="0"/>
              </a:spcBef>
              <a:spcAft>
                <a:spcPts val="0"/>
              </a:spcAft>
              <a:defRPr/>
            </a:pPr>
            <a:endParaRPr lang="en-US" sz="1350" kern="0" dirty="0">
              <a:solidFill>
                <a:prstClr val="white"/>
              </a:solidFill>
              <a:latin typeface="Century Gothic"/>
              <a:ea typeface=""/>
              <a:cs typeface=""/>
            </a:endParaRPr>
          </a:p>
        </p:txBody>
      </p:sp>
      <p:sp>
        <p:nvSpPr>
          <p:cNvPr id="57" name="Rectangle: Single Corner Rounded 6">
            <a:extLst>
              <a:ext uri="{FF2B5EF4-FFF2-40B4-BE49-F238E27FC236}">
                <a16:creationId xmlns:a16="http://schemas.microsoft.com/office/drawing/2014/main" id="{7EF7B60B-70B1-4165-9866-AE1B0F078114}"/>
              </a:ext>
            </a:extLst>
          </p:cNvPr>
          <p:cNvSpPr/>
          <p:nvPr userDrawn="1"/>
        </p:nvSpPr>
        <p:spPr bwMode="gray">
          <a:xfrm rot="5400000" flipH="1" flipV="1">
            <a:off x="4386838" y="-400251"/>
            <a:ext cx="370331" cy="9143995"/>
          </a:xfrm>
          <a:prstGeom prst="round1Rect">
            <a:avLst>
              <a:gd name="adj" fmla="val 0"/>
            </a:avLst>
          </a:prstGeom>
          <a:gradFill flip="none" rotWithShape="1">
            <a:gsLst>
              <a:gs pos="75000">
                <a:srgbClr val="384458"/>
              </a:gs>
              <a:gs pos="0">
                <a:schemeClr val="accent5">
                  <a:alpha val="0"/>
                </a:schemeClr>
              </a:gs>
              <a:gs pos="100000">
                <a:schemeClr val="accent5">
                  <a:lumMod val="4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2" name="Title 1"/>
          <p:cNvSpPr>
            <a:spLocks noGrp="1"/>
          </p:cNvSpPr>
          <p:nvPr>
            <p:ph type="title"/>
          </p:nvPr>
        </p:nvSpPr>
        <p:spPr>
          <a:xfrm>
            <a:off x="371475" y="431682"/>
            <a:ext cx="8390334" cy="321771"/>
          </a:xfrm>
        </p:spPr>
        <p:txBody>
          <a:bodyPr/>
          <a:lstStyle>
            <a:lvl1pPr>
              <a:defRPr>
                <a:solidFill>
                  <a:schemeClr val="tx1">
                    <a:lumMod val="85000"/>
                    <a:lumOff val="15000"/>
                  </a:schemeClr>
                </a:solidFill>
              </a:defRPr>
            </a:lvl1pPr>
          </a:lstStyle>
          <a:p>
            <a:r>
              <a:rPr lang="en-US"/>
              <a:t>Click to edit Master title style</a:t>
            </a:r>
            <a:endParaRPr lang="en-US" dirty="0"/>
          </a:p>
        </p:txBody>
      </p:sp>
      <p:sp>
        <p:nvSpPr>
          <p:cNvPr id="10" name="Subtitle">
            <a:extLst>
              <a:ext uri="{FF2B5EF4-FFF2-40B4-BE49-F238E27FC236}">
                <a16:creationId xmlns:a16="http://schemas.microsoft.com/office/drawing/2014/main" id="{09FB3EBF-1A52-44E3-9ED0-70761B7E8CD3}"/>
              </a:ext>
            </a:extLst>
          </p:cNvPr>
          <p:cNvSpPr>
            <a:spLocks noGrp="1"/>
          </p:cNvSpPr>
          <p:nvPr>
            <p:ph type="subTitle" idx="1"/>
          </p:nvPr>
        </p:nvSpPr>
        <p:spPr>
          <a:xfrm>
            <a:off x="371475" y="849174"/>
            <a:ext cx="8390334"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1" name="Text Placeholder 29">
            <a:extLst>
              <a:ext uri="{FF2B5EF4-FFF2-40B4-BE49-F238E27FC236}">
                <a16:creationId xmlns:a16="http://schemas.microsoft.com/office/drawing/2014/main" id="{99CF0DFE-6BBE-4459-92F2-E7476695A890}"/>
              </a:ext>
            </a:extLst>
          </p:cNvPr>
          <p:cNvSpPr>
            <a:spLocks noGrp="1"/>
          </p:cNvSpPr>
          <p:nvPr>
            <p:ph type="body" sz="quarter" idx="15"/>
          </p:nvPr>
        </p:nvSpPr>
        <p:spPr bwMode="gray">
          <a:xfrm>
            <a:off x="371475" y="4205287"/>
            <a:ext cx="8389619" cy="696791"/>
          </a:xfrm>
        </p:spPr>
        <p:txBody>
          <a:bodyPr anchor="ctr"/>
          <a:lstStyle>
            <a:lvl1pPr marL="0" indent="0">
              <a:lnSpc>
                <a:spcPct val="89000"/>
              </a:lnSpc>
              <a:spcBef>
                <a:spcPts val="0"/>
              </a:spcBef>
              <a:spcAft>
                <a:spcPts val="900"/>
              </a:spcAft>
              <a:buNone/>
              <a:defRPr sz="2100">
                <a:solidFill>
                  <a:schemeClr val="bg1"/>
                </a:solidFill>
              </a:defRPr>
            </a:lvl1pPr>
            <a:lvl2pPr marL="0" indent="0">
              <a:lnSpc>
                <a:spcPct val="94000"/>
              </a:lnSpc>
              <a:spcAft>
                <a:spcPts val="900"/>
              </a:spcAft>
              <a:buNone/>
              <a:defRPr sz="1800">
                <a:solidFill>
                  <a:schemeClr val="bg1"/>
                </a:solidFill>
              </a:defRPr>
            </a:lvl2pPr>
            <a:lvl3pPr marL="0" indent="0">
              <a:lnSpc>
                <a:spcPct val="95000"/>
              </a:lnSpc>
              <a:spcAft>
                <a:spcPts val="900"/>
              </a:spcAft>
              <a:buNone/>
              <a:defRPr sz="1575">
                <a:solidFill>
                  <a:schemeClr val="bg1"/>
                </a:solidFill>
              </a:defRPr>
            </a:lvl3pPr>
            <a:lvl4pPr marL="0" indent="0">
              <a:lnSpc>
                <a:spcPct val="98000"/>
              </a:lnSpc>
              <a:spcAft>
                <a:spcPts val="675"/>
              </a:spcAft>
              <a:buNone/>
              <a:defRPr sz="1350">
                <a:solidFill>
                  <a:schemeClr val="bg1"/>
                </a:solidFill>
              </a:defRPr>
            </a:lvl4pPr>
            <a:lvl5pPr marL="0" indent="0">
              <a:lnSpc>
                <a:spcPct val="94000"/>
              </a:lnSpc>
              <a:spcBef>
                <a:spcPts val="0"/>
              </a:spcBef>
              <a:spcAft>
                <a:spcPts val="675"/>
              </a:spcAft>
              <a:buNone/>
              <a:defRPr sz="1200">
                <a:solidFill>
                  <a:schemeClr val="bg1"/>
                </a:solidFill>
              </a:defRPr>
            </a:lvl5pPr>
          </a:lstStyle>
          <a:p>
            <a:pPr lvl="0"/>
            <a:r>
              <a:rPr lang="en-US"/>
              <a:t>Edit Master text styles</a:t>
            </a:r>
          </a:p>
        </p:txBody>
      </p:sp>
      <p:sp>
        <p:nvSpPr>
          <p:cNvPr id="14" name="Content Placeholder 12">
            <a:extLst>
              <a:ext uri="{FF2B5EF4-FFF2-40B4-BE49-F238E27FC236}">
                <a16:creationId xmlns:a16="http://schemas.microsoft.com/office/drawing/2014/main" id="{12E6831E-C096-4982-A5FF-5F3978209316}"/>
              </a:ext>
            </a:extLst>
          </p:cNvPr>
          <p:cNvSpPr>
            <a:spLocks noGrp="1"/>
          </p:cNvSpPr>
          <p:nvPr>
            <p:ph sz="quarter" idx="16"/>
          </p:nvPr>
        </p:nvSpPr>
        <p:spPr>
          <a:xfrm>
            <a:off x="371475" y="1289304"/>
            <a:ext cx="8392106" cy="23141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Footer Placeholder 4">
            <a:extLst>
              <a:ext uri="{FF2B5EF4-FFF2-40B4-BE49-F238E27FC236}">
                <a16:creationId xmlns:a16="http://schemas.microsoft.com/office/drawing/2014/main" id="{52D5628E-33B8-4C71-98B1-788148D72336}"/>
              </a:ext>
            </a:extLst>
          </p:cNvPr>
          <p:cNvSpPr>
            <a:spLocks noGrp="1"/>
          </p:cNvSpPr>
          <p:nvPr>
            <p:ph type="ftr" sz="quarter" idx="3"/>
          </p:nvPr>
        </p:nvSpPr>
        <p:spPr>
          <a:xfrm>
            <a:off x="370642" y="3832879"/>
            <a:ext cx="7667507" cy="98810"/>
          </a:xfrm>
          <a:prstGeom prst="rect">
            <a:avLst/>
          </a:prstGeom>
        </p:spPr>
        <p:txBody>
          <a:bodyPr vert="horz" wrap="square" lIns="0" tIns="0" rIns="0" bIns="0" rtlCol="0" anchor="b">
            <a:sp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16" name="TextBox 15"/>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Fifty Fifty Blu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E54FDC3-290E-4BF5-8A98-C70BEDC31478}"/>
              </a:ext>
            </a:extLst>
          </p:cNvPr>
          <p:cNvSpPr/>
          <p:nvPr userDrawn="1"/>
        </p:nvSpPr>
        <p:spPr bwMode="gray">
          <a:xfrm rot="16200000" flipH="1">
            <a:off x="4286250" y="285750"/>
            <a:ext cx="5143500" cy="4572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en-US" sz="1350" dirty="0">
              <a:solidFill>
                <a:prstClr val="white"/>
              </a:solidFill>
            </a:endParaRPr>
          </a:p>
        </p:txBody>
      </p:sp>
      <p:sp>
        <p:nvSpPr>
          <p:cNvPr id="15" name="Rectangle: Single Corner Rounded 6">
            <a:extLst>
              <a:ext uri="{FF2B5EF4-FFF2-40B4-BE49-F238E27FC236}">
                <a16:creationId xmlns:a16="http://schemas.microsoft.com/office/drawing/2014/main" id="{ED0B1249-B726-4454-9EF7-EEC6CAD6C9A5}"/>
              </a:ext>
            </a:extLst>
          </p:cNvPr>
          <p:cNvSpPr/>
          <p:nvPr userDrawn="1"/>
        </p:nvSpPr>
        <p:spPr bwMode="gray">
          <a:xfrm flipH="1" flipV="1">
            <a:off x="4572000" y="1"/>
            <a:ext cx="370332" cy="5143502"/>
          </a:xfrm>
          <a:prstGeom prst="round1Rect">
            <a:avLst>
              <a:gd name="adj" fmla="val 0"/>
            </a:avLst>
          </a:prstGeom>
          <a:gradFill flip="none" rotWithShape="1">
            <a:gsLst>
              <a:gs pos="75000">
                <a:srgbClr val="2540B3"/>
              </a:gs>
              <a:gs pos="0">
                <a:schemeClr val="accent1">
                  <a:alpha val="0"/>
                  <a:lumMod val="95000"/>
                </a:schemeClr>
              </a:gs>
              <a:gs pos="100000">
                <a:schemeClr val="accent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2" name="Title 1">
            <a:extLst>
              <a:ext uri="{FF2B5EF4-FFF2-40B4-BE49-F238E27FC236}">
                <a16:creationId xmlns:a16="http://schemas.microsoft.com/office/drawing/2014/main" id="{F1B4282A-1281-40FB-B6F1-B994D248C217}"/>
              </a:ext>
            </a:extLst>
          </p:cNvPr>
          <p:cNvSpPr>
            <a:spLocks noGrp="1"/>
          </p:cNvSpPr>
          <p:nvPr>
            <p:ph type="title"/>
          </p:nvPr>
        </p:nvSpPr>
        <p:spPr>
          <a:xfrm>
            <a:off x="371475" y="431682"/>
            <a:ext cx="3836357" cy="321771"/>
          </a:xfrm>
        </p:spPr>
        <p:txBody>
          <a:bodyPr/>
          <a:lstStyle/>
          <a:p>
            <a:r>
              <a:rPr lang="en-US"/>
              <a:t>Click to edit Master title style</a:t>
            </a:r>
            <a:endParaRPr lang="en-US" dirty="0"/>
          </a:p>
        </p:txBody>
      </p:sp>
      <p:sp>
        <p:nvSpPr>
          <p:cNvPr id="22" name="Text Placeholder 21">
            <a:extLst>
              <a:ext uri="{FF2B5EF4-FFF2-40B4-BE49-F238E27FC236}">
                <a16:creationId xmlns:a16="http://schemas.microsoft.com/office/drawing/2014/main" id="{6A1E8429-DA37-44DB-B752-3A1B825E7B8D}"/>
              </a:ext>
            </a:extLst>
          </p:cNvPr>
          <p:cNvSpPr>
            <a:spLocks noGrp="1"/>
          </p:cNvSpPr>
          <p:nvPr>
            <p:ph type="body" sz="quarter" idx="10"/>
          </p:nvPr>
        </p:nvSpPr>
        <p:spPr>
          <a:xfrm>
            <a:off x="371475" y="1289304"/>
            <a:ext cx="3836357" cy="351129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Text Placeholder 28">
            <a:extLst>
              <a:ext uri="{FF2B5EF4-FFF2-40B4-BE49-F238E27FC236}">
                <a16:creationId xmlns:a16="http://schemas.microsoft.com/office/drawing/2014/main" id="{9C1A5ECA-954B-4350-8681-AA7A9237ED1B}"/>
              </a:ext>
            </a:extLst>
          </p:cNvPr>
          <p:cNvSpPr>
            <a:spLocks noGrp="1"/>
          </p:cNvSpPr>
          <p:nvPr>
            <p:ph type="body" sz="quarter" idx="13"/>
          </p:nvPr>
        </p:nvSpPr>
        <p:spPr bwMode="gray">
          <a:xfrm>
            <a:off x="4921881" y="431682"/>
            <a:ext cx="3839767" cy="322326"/>
          </a:xfrm>
        </p:spPr>
        <p:txBody>
          <a:bodyPr anchor="b"/>
          <a:lstStyle>
            <a:lvl1pPr marL="0" indent="0">
              <a:lnSpc>
                <a:spcPct val="82000"/>
              </a:lnSpc>
              <a:buNone/>
              <a:defRPr sz="2550">
                <a:solidFill>
                  <a:schemeClr val="bg1"/>
                </a:solidFill>
              </a:defRPr>
            </a:lvl1pPr>
            <a:lvl2pPr marL="0" indent="0">
              <a:buNone/>
              <a:defRPr sz="2550">
                <a:solidFill>
                  <a:schemeClr val="bg1"/>
                </a:solidFill>
              </a:defRPr>
            </a:lvl2pPr>
            <a:lvl3pPr marL="0" indent="0">
              <a:buNone/>
              <a:defRPr sz="2550">
                <a:solidFill>
                  <a:schemeClr val="bg1"/>
                </a:solidFill>
              </a:defRPr>
            </a:lvl3pPr>
            <a:lvl4pPr marL="0" indent="0">
              <a:buNone/>
              <a:defRPr sz="2550">
                <a:solidFill>
                  <a:schemeClr val="bg1"/>
                </a:solidFill>
              </a:defRPr>
            </a:lvl4pPr>
            <a:lvl5pPr marL="0" indent="0">
              <a:buNone/>
              <a:defRPr sz="2550">
                <a:solidFill>
                  <a:schemeClr val="bg1"/>
                </a:solidFill>
              </a:defRPr>
            </a:lvl5pPr>
          </a:lstStyle>
          <a:p>
            <a:pPr lvl="0"/>
            <a:r>
              <a:rPr lang="en-US"/>
              <a:t>Edit Master text styles</a:t>
            </a:r>
          </a:p>
        </p:txBody>
      </p:sp>
      <p:sp>
        <p:nvSpPr>
          <p:cNvPr id="31" name="Text Placeholder 30">
            <a:extLst>
              <a:ext uri="{FF2B5EF4-FFF2-40B4-BE49-F238E27FC236}">
                <a16:creationId xmlns:a16="http://schemas.microsoft.com/office/drawing/2014/main" id="{029DD86F-F641-49F6-8753-0A35118A31B1}"/>
              </a:ext>
            </a:extLst>
          </p:cNvPr>
          <p:cNvSpPr>
            <a:spLocks noGrp="1"/>
          </p:cNvSpPr>
          <p:nvPr>
            <p:ph type="body" sz="quarter" idx="14"/>
          </p:nvPr>
        </p:nvSpPr>
        <p:spPr bwMode="gray">
          <a:xfrm>
            <a:off x="4921881" y="849175"/>
            <a:ext cx="3844871" cy="342827"/>
          </a:xfrm>
        </p:spPr>
        <p:txBody>
          <a:bodyPr/>
          <a:lstStyle>
            <a:lvl1pPr marL="0" indent="0">
              <a:lnSpc>
                <a:spcPct val="83000"/>
              </a:lnSpc>
              <a:buNone/>
              <a:defRPr sz="1800">
                <a:solidFill>
                  <a:schemeClr val="bg1"/>
                </a:solidFill>
              </a:defRPr>
            </a:lvl1pPr>
            <a:lvl2pPr marL="0" indent="0">
              <a:buNone/>
              <a:defRPr sz="1800">
                <a:solidFill>
                  <a:schemeClr val="bg1"/>
                </a:solidFill>
              </a:defRPr>
            </a:lvl2pPr>
            <a:lvl3pPr marL="0" indent="0">
              <a:buNone/>
              <a:defRPr sz="1800">
                <a:solidFill>
                  <a:schemeClr val="bg1"/>
                </a:solidFill>
              </a:defRPr>
            </a:lvl3pPr>
            <a:lvl4pPr marL="0" indent="0">
              <a:buNone/>
              <a:defRPr sz="1800">
                <a:solidFill>
                  <a:schemeClr val="bg1"/>
                </a:solidFill>
              </a:defRPr>
            </a:lvl4pPr>
            <a:lvl5pPr marL="0" indent="0">
              <a:buNone/>
              <a:defRPr sz="1800">
                <a:solidFill>
                  <a:schemeClr val="bg1"/>
                </a:solidFill>
              </a:defRPr>
            </a:lvl5pPr>
          </a:lstStyle>
          <a:p>
            <a:pPr lvl="0"/>
            <a:r>
              <a:rPr lang="en-US"/>
              <a:t>Edit Master text styles</a:t>
            </a:r>
          </a:p>
        </p:txBody>
      </p:sp>
      <p:sp>
        <p:nvSpPr>
          <p:cNvPr id="6" name="Text Placeholder 5">
            <a:extLst>
              <a:ext uri="{FF2B5EF4-FFF2-40B4-BE49-F238E27FC236}">
                <a16:creationId xmlns:a16="http://schemas.microsoft.com/office/drawing/2014/main" id="{AA7A9296-1E84-47DF-8576-0CCE32668DC3}"/>
              </a:ext>
            </a:extLst>
          </p:cNvPr>
          <p:cNvSpPr>
            <a:spLocks noGrp="1"/>
          </p:cNvSpPr>
          <p:nvPr>
            <p:ph type="body" sz="quarter" idx="15"/>
          </p:nvPr>
        </p:nvSpPr>
        <p:spPr bwMode="gray">
          <a:xfrm>
            <a:off x="4921880" y="1289304"/>
            <a:ext cx="3839767" cy="3511296"/>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Subtitle">
            <a:extLst>
              <a:ext uri="{FF2B5EF4-FFF2-40B4-BE49-F238E27FC236}">
                <a16:creationId xmlns:a16="http://schemas.microsoft.com/office/drawing/2014/main" id="{9B4F9FC7-7E9D-4A0B-BBB2-BEA8B8870B1C}"/>
              </a:ext>
            </a:extLst>
          </p:cNvPr>
          <p:cNvSpPr>
            <a:spLocks noGrp="1"/>
          </p:cNvSpPr>
          <p:nvPr>
            <p:ph type="subTitle" idx="1"/>
          </p:nvPr>
        </p:nvSpPr>
        <p:spPr>
          <a:xfrm>
            <a:off x="371475" y="849174"/>
            <a:ext cx="3836357"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6"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4117841" cy="98777"/>
          </a:xfrm>
          <a:prstGeom prst="rect">
            <a:avLst/>
          </a:prstGeom>
        </p:spPr>
        <p:txBody>
          <a:bodyPr vert="horz" wrap="square" lIns="0" tIns="0" rIns="0" bIns="0" rtlCol="0" anchor="b">
            <a:no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17" name="TextBox 16"/>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ifty Fifty Light Blu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E54FDC3-290E-4BF5-8A98-C70BEDC31478}"/>
              </a:ext>
            </a:extLst>
          </p:cNvPr>
          <p:cNvSpPr/>
          <p:nvPr userDrawn="1"/>
        </p:nvSpPr>
        <p:spPr bwMode="gray">
          <a:xfrm rot="16200000" flipH="1">
            <a:off x="4286250" y="285750"/>
            <a:ext cx="5143500" cy="457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en-US" sz="1350" dirty="0">
              <a:solidFill>
                <a:prstClr val="white"/>
              </a:solidFill>
            </a:endParaRPr>
          </a:p>
        </p:txBody>
      </p:sp>
      <p:sp>
        <p:nvSpPr>
          <p:cNvPr id="2" name="Title 1">
            <a:extLst>
              <a:ext uri="{FF2B5EF4-FFF2-40B4-BE49-F238E27FC236}">
                <a16:creationId xmlns:a16="http://schemas.microsoft.com/office/drawing/2014/main" id="{F1B4282A-1281-40FB-B6F1-B994D248C217}"/>
              </a:ext>
            </a:extLst>
          </p:cNvPr>
          <p:cNvSpPr>
            <a:spLocks noGrp="1"/>
          </p:cNvSpPr>
          <p:nvPr>
            <p:ph type="title"/>
          </p:nvPr>
        </p:nvSpPr>
        <p:spPr>
          <a:xfrm>
            <a:off x="371475" y="431682"/>
            <a:ext cx="3836357" cy="321771"/>
          </a:xfrm>
        </p:spPr>
        <p:txBody>
          <a:bodyPr/>
          <a:lstStyle/>
          <a:p>
            <a:r>
              <a:rPr lang="en-US"/>
              <a:t>Click to edit Master title style</a:t>
            </a:r>
            <a:endParaRPr lang="en-US" dirty="0"/>
          </a:p>
        </p:txBody>
      </p:sp>
      <p:sp>
        <p:nvSpPr>
          <p:cNvPr id="16" name="Rectangle: Single Corner Rounded 6">
            <a:extLst>
              <a:ext uri="{FF2B5EF4-FFF2-40B4-BE49-F238E27FC236}">
                <a16:creationId xmlns:a16="http://schemas.microsoft.com/office/drawing/2014/main" id="{09D60F74-3679-4043-99C0-326E124B1743}"/>
              </a:ext>
            </a:extLst>
          </p:cNvPr>
          <p:cNvSpPr/>
          <p:nvPr userDrawn="1"/>
        </p:nvSpPr>
        <p:spPr bwMode="gray">
          <a:xfrm flipH="1" flipV="1">
            <a:off x="4572000" y="-2"/>
            <a:ext cx="370332" cy="5143502"/>
          </a:xfrm>
          <a:prstGeom prst="round1Rect">
            <a:avLst>
              <a:gd name="adj" fmla="val 0"/>
            </a:avLst>
          </a:prstGeom>
          <a:gradFill flip="none" rotWithShape="1">
            <a:gsLst>
              <a:gs pos="75000">
                <a:srgbClr val="6383DE"/>
              </a:gs>
              <a:gs pos="100000">
                <a:srgbClr val="3F59AD">
                  <a:lumMod val="90000"/>
                  <a:lumOff val="10000"/>
                </a:srgbClr>
              </a:gs>
              <a:gs pos="0">
                <a:schemeClr val="accent2">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3" name="Subtitle">
            <a:extLst>
              <a:ext uri="{FF2B5EF4-FFF2-40B4-BE49-F238E27FC236}">
                <a16:creationId xmlns:a16="http://schemas.microsoft.com/office/drawing/2014/main" id="{FBC6039C-AF75-4EC4-A13A-9950034424F3}"/>
              </a:ext>
            </a:extLst>
          </p:cNvPr>
          <p:cNvSpPr>
            <a:spLocks noGrp="1"/>
          </p:cNvSpPr>
          <p:nvPr>
            <p:ph type="subTitle" idx="1"/>
          </p:nvPr>
        </p:nvSpPr>
        <p:spPr>
          <a:xfrm>
            <a:off x="371475" y="849174"/>
            <a:ext cx="3836357"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21" name="Text Placeholder 21">
            <a:extLst>
              <a:ext uri="{FF2B5EF4-FFF2-40B4-BE49-F238E27FC236}">
                <a16:creationId xmlns:a16="http://schemas.microsoft.com/office/drawing/2014/main" id="{6A1E8429-DA37-44DB-B752-3A1B825E7B8D}"/>
              </a:ext>
            </a:extLst>
          </p:cNvPr>
          <p:cNvSpPr>
            <a:spLocks noGrp="1"/>
          </p:cNvSpPr>
          <p:nvPr>
            <p:ph type="body" sz="quarter" idx="10"/>
          </p:nvPr>
        </p:nvSpPr>
        <p:spPr>
          <a:xfrm>
            <a:off x="371475" y="1289304"/>
            <a:ext cx="3836357" cy="351129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4117841" cy="98777"/>
          </a:xfrm>
          <a:prstGeom prst="rect">
            <a:avLst/>
          </a:prstGeom>
        </p:spPr>
        <p:txBody>
          <a:bodyPr vert="horz" wrap="square" lIns="0" tIns="0" rIns="0" bIns="0" rtlCol="0" anchor="b">
            <a:no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24" name="TextBox 23"/>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
        <p:nvSpPr>
          <p:cNvPr id="25" name="Text Placeholder 28">
            <a:extLst>
              <a:ext uri="{FF2B5EF4-FFF2-40B4-BE49-F238E27FC236}">
                <a16:creationId xmlns:a16="http://schemas.microsoft.com/office/drawing/2014/main" id="{9C1A5ECA-954B-4350-8681-AA7A9237ED1B}"/>
              </a:ext>
            </a:extLst>
          </p:cNvPr>
          <p:cNvSpPr>
            <a:spLocks noGrp="1"/>
          </p:cNvSpPr>
          <p:nvPr>
            <p:ph type="body" sz="quarter" idx="13"/>
          </p:nvPr>
        </p:nvSpPr>
        <p:spPr bwMode="gray">
          <a:xfrm>
            <a:off x="4921881" y="431682"/>
            <a:ext cx="3839767" cy="322326"/>
          </a:xfrm>
        </p:spPr>
        <p:txBody>
          <a:bodyPr anchor="b"/>
          <a:lstStyle>
            <a:lvl1pPr marL="0" indent="0">
              <a:lnSpc>
                <a:spcPct val="82000"/>
              </a:lnSpc>
              <a:buNone/>
              <a:defRPr sz="2550">
                <a:solidFill>
                  <a:schemeClr val="bg1"/>
                </a:solidFill>
              </a:defRPr>
            </a:lvl1pPr>
            <a:lvl2pPr marL="0" indent="0">
              <a:buNone/>
              <a:defRPr sz="2550">
                <a:solidFill>
                  <a:schemeClr val="bg1"/>
                </a:solidFill>
              </a:defRPr>
            </a:lvl2pPr>
            <a:lvl3pPr marL="0" indent="0">
              <a:buNone/>
              <a:defRPr sz="2550">
                <a:solidFill>
                  <a:schemeClr val="bg1"/>
                </a:solidFill>
              </a:defRPr>
            </a:lvl3pPr>
            <a:lvl4pPr marL="0" indent="0">
              <a:buNone/>
              <a:defRPr sz="2550">
                <a:solidFill>
                  <a:schemeClr val="bg1"/>
                </a:solidFill>
              </a:defRPr>
            </a:lvl4pPr>
            <a:lvl5pPr marL="0" indent="0">
              <a:buNone/>
              <a:defRPr sz="2550">
                <a:solidFill>
                  <a:schemeClr val="bg1"/>
                </a:solidFill>
              </a:defRPr>
            </a:lvl5pPr>
          </a:lstStyle>
          <a:p>
            <a:pPr lvl="0"/>
            <a:r>
              <a:rPr lang="en-US"/>
              <a:t>Edit Master text styles</a:t>
            </a:r>
          </a:p>
        </p:txBody>
      </p:sp>
      <p:sp>
        <p:nvSpPr>
          <p:cNvPr id="26" name="Text Placeholder 30">
            <a:extLst>
              <a:ext uri="{FF2B5EF4-FFF2-40B4-BE49-F238E27FC236}">
                <a16:creationId xmlns:a16="http://schemas.microsoft.com/office/drawing/2014/main" id="{029DD86F-F641-49F6-8753-0A35118A31B1}"/>
              </a:ext>
            </a:extLst>
          </p:cNvPr>
          <p:cNvSpPr>
            <a:spLocks noGrp="1"/>
          </p:cNvSpPr>
          <p:nvPr>
            <p:ph type="body" sz="quarter" idx="14"/>
          </p:nvPr>
        </p:nvSpPr>
        <p:spPr bwMode="gray">
          <a:xfrm>
            <a:off x="4921881" y="849175"/>
            <a:ext cx="3844871" cy="342827"/>
          </a:xfrm>
        </p:spPr>
        <p:txBody>
          <a:bodyPr/>
          <a:lstStyle>
            <a:lvl1pPr marL="0" indent="0">
              <a:lnSpc>
                <a:spcPct val="83000"/>
              </a:lnSpc>
              <a:buNone/>
              <a:defRPr sz="1800">
                <a:solidFill>
                  <a:schemeClr val="bg1"/>
                </a:solidFill>
              </a:defRPr>
            </a:lvl1pPr>
            <a:lvl2pPr marL="0" indent="0">
              <a:buNone/>
              <a:defRPr sz="1800">
                <a:solidFill>
                  <a:schemeClr val="bg1"/>
                </a:solidFill>
              </a:defRPr>
            </a:lvl2pPr>
            <a:lvl3pPr marL="0" indent="0">
              <a:buNone/>
              <a:defRPr sz="1800">
                <a:solidFill>
                  <a:schemeClr val="bg1"/>
                </a:solidFill>
              </a:defRPr>
            </a:lvl3pPr>
            <a:lvl4pPr marL="0" indent="0">
              <a:buNone/>
              <a:defRPr sz="1800">
                <a:solidFill>
                  <a:schemeClr val="bg1"/>
                </a:solidFill>
              </a:defRPr>
            </a:lvl4pPr>
            <a:lvl5pPr marL="0" indent="0">
              <a:buNone/>
              <a:defRPr sz="1800">
                <a:solidFill>
                  <a:schemeClr val="bg1"/>
                </a:solidFill>
              </a:defRPr>
            </a:lvl5pPr>
          </a:lstStyle>
          <a:p>
            <a:pPr lvl="0"/>
            <a:r>
              <a:rPr lang="en-US"/>
              <a:t>Edit Master text styles</a:t>
            </a:r>
          </a:p>
        </p:txBody>
      </p:sp>
      <p:sp>
        <p:nvSpPr>
          <p:cNvPr id="27" name="Text Placeholder 5">
            <a:extLst>
              <a:ext uri="{FF2B5EF4-FFF2-40B4-BE49-F238E27FC236}">
                <a16:creationId xmlns:a16="http://schemas.microsoft.com/office/drawing/2014/main" id="{AA7A9296-1E84-47DF-8576-0CCE32668DC3}"/>
              </a:ext>
            </a:extLst>
          </p:cNvPr>
          <p:cNvSpPr>
            <a:spLocks noGrp="1"/>
          </p:cNvSpPr>
          <p:nvPr>
            <p:ph type="body" sz="quarter" idx="15"/>
          </p:nvPr>
        </p:nvSpPr>
        <p:spPr bwMode="gray">
          <a:xfrm>
            <a:off x="4921880" y="1289304"/>
            <a:ext cx="3839767" cy="3511296"/>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Fifty Fifty Green">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E54FDC3-290E-4BF5-8A98-C70BEDC31478}"/>
              </a:ext>
            </a:extLst>
          </p:cNvPr>
          <p:cNvSpPr/>
          <p:nvPr userDrawn="1"/>
        </p:nvSpPr>
        <p:spPr bwMode="gray">
          <a:xfrm rot="16200000" flipH="1">
            <a:off x="4286250" y="285750"/>
            <a:ext cx="5143500" cy="4572000"/>
          </a:xfrm>
          <a:prstGeom prst="rect">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en-US" sz="1350" dirty="0">
              <a:solidFill>
                <a:prstClr val="white"/>
              </a:solidFill>
            </a:endParaRPr>
          </a:p>
        </p:txBody>
      </p:sp>
      <p:sp>
        <p:nvSpPr>
          <p:cNvPr id="15" name="Rectangle: Single Corner Rounded 6">
            <a:extLst>
              <a:ext uri="{FF2B5EF4-FFF2-40B4-BE49-F238E27FC236}">
                <a16:creationId xmlns:a16="http://schemas.microsoft.com/office/drawing/2014/main" id="{ED0B1249-B726-4454-9EF7-EEC6CAD6C9A5}"/>
              </a:ext>
            </a:extLst>
          </p:cNvPr>
          <p:cNvSpPr/>
          <p:nvPr userDrawn="1"/>
        </p:nvSpPr>
        <p:spPr bwMode="gray">
          <a:xfrm flipH="1" flipV="1">
            <a:off x="4572000" y="-5"/>
            <a:ext cx="370332" cy="5143502"/>
          </a:xfrm>
          <a:prstGeom prst="round1Rect">
            <a:avLst>
              <a:gd name="adj" fmla="val 0"/>
            </a:avLst>
          </a:prstGeom>
          <a:gradFill flip="none" rotWithShape="1">
            <a:gsLst>
              <a:gs pos="0">
                <a:schemeClr val="accent3"/>
              </a:gs>
              <a:gs pos="100000">
                <a:schemeClr val="accent3">
                  <a:lumMod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2" name="Title 1">
            <a:extLst>
              <a:ext uri="{FF2B5EF4-FFF2-40B4-BE49-F238E27FC236}">
                <a16:creationId xmlns:a16="http://schemas.microsoft.com/office/drawing/2014/main" id="{F1B4282A-1281-40FB-B6F1-B994D248C217}"/>
              </a:ext>
            </a:extLst>
          </p:cNvPr>
          <p:cNvSpPr>
            <a:spLocks noGrp="1"/>
          </p:cNvSpPr>
          <p:nvPr>
            <p:ph type="title"/>
          </p:nvPr>
        </p:nvSpPr>
        <p:spPr>
          <a:xfrm>
            <a:off x="371475" y="432054"/>
            <a:ext cx="3836357" cy="321771"/>
          </a:xfrm>
        </p:spPr>
        <p:txBody>
          <a:bodyPr/>
          <a:lstStyle/>
          <a:p>
            <a:r>
              <a:rPr lang="en-US"/>
              <a:t>Click to edit Master title style</a:t>
            </a:r>
            <a:endParaRPr lang="en-US" dirty="0"/>
          </a:p>
        </p:txBody>
      </p:sp>
      <p:sp>
        <p:nvSpPr>
          <p:cNvPr id="13" name="Subtitle">
            <a:extLst>
              <a:ext uri="{FF2B5EF4-FFF2-40B4-BE49-F238E27FC236}">
                <a16:creationId xmlns:a16="http://schemas.microsoft.com/office/drawing/2014/main" id="{266F66AD-0962-4768-A56C-C1F051CA4BC2}"/>
              </a:ext>
            </a:extLst>
          </p:cNvPr>
          <p:cNvSpPr>
            <a:spLocks noGrp="1"/>
          </p:cNvSpPr>
          <p:nvPr>
            <p:ph type="subTitle" idx="1"/>
          </p:nvPr>
        </p:nvSpPr>
        <p:spPr>
          <a:xfrm>
            <a:off x="371475" y="849174"/>
            <a:ext cx="3836357"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6" name="Text Placeholder 21">
            <a:extLst>
              <a:ext uri="{FF2B5EF4-FFF2-40B4-BE49-F238E27FC236}">
                <a16:creationId xmlns:a16="http://schemas.microsoft.com/office/drawing/2014/main" id="{6A1E8429-DA37-44DB-B752-3A1B825E7B8D}"/>
              </a:ext>
            </a:extLst>
          </p:cNvPr>
          <p:cNvSpPr>
            <a:spLocks noGrp="1"/>
          </p:cNvSpPr>
          <p:nvPr>
            <p:ph type="body" sz="quarter" idx="10"/>
          </p:nvPr>
        </p:nvSpPr>
        <p:spPr>
          <a:xfrm>
            <a:off x="371475" y="1289304"/>
            <a:ext cx="3836357" cy="351129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4117841" cy="98777"/>
          </a:xfrm>
          <a:prstGeom prst="rect">
            <a:avLst/>
          </a:prstGeom>
        </p:spPr>
        <p:txBody>
          <a:bodyPr vert="horz" wrap="square" lIns="0" tIns="0" rIns="0" bIns="0" rtlCol="0" anchor="b">
            <a:no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18" name="TextBox 17"/>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
        <p:nvSpPr>
          <p:cNvPr id="19" name="Text Placeholder 28">
            <a:extLst>
              <a:ext uri="{FF2B5EF4-FFF2-40B4-BE49-F238E27FC236}">
                <a16:creationId xmlns:a16="http://schemas.microsoft.com/office/drawing/2014/main" id="{9C1A5ECA-954B-4350-8681-AA7A9237ED1B}"/>
              </a:ext>
            </a:extLst>
          </p:cNvPr>
          <p:cNvSpPr>
            <a:spLocks noGrp="1"/>
          </p:cNvSpPr>
          <p:nvPr>
            <p:ph type="body" sz="quarter" idx="13"/>
          </p:nvPr>
        </p:nvSpPr>
        <p:spPr bwMode="gray">
          <a:xfrm>
            <a:off x="4921881" y="432054"/>
            <a:ext cx="3839767" cy="322326"/>
          </a:xfrm>
        </p:spPr>
        <p:txBody>
          <a:bodyPr anchor="b"/>
          <a:lstStyle>
            <a:lvl1pPr marL="0" indent="0">
              <a:lnSpc>
                <a:spcPct val="82000"/>
              </a:lnSpc>
              <a:buNone/>
              <a:defRPr sz="2550">
                <a:solidFill>
                  <a:schemeClr val="bg1"/>
                </a:solidFill>
              </a:defRPr>
            </a:lvl1pPr>
            <a:lvl2pPr marL="0" indent="0">
              <a:buNone/>
              <a:defRPr sz="2550">
                <a:solidFill>
                  <a:schemeClr val="bg1"/>
                </a:solidFill>
              </a:defRPr>
            </a:lvl2pPr>
            <a:lvl3pPr marL="0" indent="0">
              <a:buNone/>
              <a:defRPr sz="2550">
                <a:solidFill>
                  <a:schemeClr val="bg1"/>
                </a:solidFill>
              </a:defRPr>
            </a:lvl3pPr>
            <a:lvl4pPr marL="0" indent="0">
              <a:buNone/>
              <a:defRPr sz="2550">
                <a:solidFill>
                  <a:schemeClr val="bg1"/>
                </a:solidFill>
              </a:defRPr>
            </a:lvl4pPr>
            <a:lvl5pPr marL="0" indent="0">
              <a:buNone/>
              <a:defRPr sz="2550">
                <a:solidFill>
                  <a:schemeClr val="bg1"/>
                </a:solidFill>
              </a:defRPr>
            </a:lvl5pPr>
          </a:lstStyle>
          <a:p>
            <a:pPr lvl="0"/>
            <a:r>
              <a:rPr lang="en-US"/>
              <a:t>Edit Master text styles</a:t>
            </a:r>
          </a:p>
        </p:txBody>
      </p:sp>
      <p:sp>
        <p:nvSpPr>
          <p:cNvPr id="20" name="Text Placeholder 30">
            <a:extLst>
              <a:ext uri="{FF2B5EF4-FFF2-40B4-BE49-F238E27FC236}">
                <a16:creationId xmlns:a16="http://schemas.microsoft.com/office/drawing/2014/main" id="{029DD86F-F641-49F6-8753-0A35118A31B1}"/>
              </a:ext>
            </a:extLst>
          </p:cNvPr>
          <p:cNvSpPr>
            <a:spLocks noGrp="1"/>
          </p:cNvSpPr>
          <p:nvPr>
            <p:ph type="body" sz="quarter" idx="14"/>
          </p:nvPr>
        </p:nvSpPr>
        <p:spPr bwMode="gray">
          <a:xfrm>
            <a:off x="4921881" y="849175"/>
            <a:ext cx="3844871" cy="342827"/>
          </a:xfrm>
        </p:spPr>
        <p:txBody>
          <a:bodyPr/>
          <a:lstStyle>
            <a:lvl1pPr marL="0" indent="0">
              <a:lnSpc>
                <a:spcPct val="83000"/>
              </a:lnSpc>
              <a:buNone/>
              <a:defRPr sz="1800">
                <a:solidFill>
                  <a:schemeClr val="bg1"/>
                </a:solidFill>
              </a:defRPr>
            </a:lvl1pPr>
            <a:lvl2pPr marL="0" indent="0">
              <a:buNone/>
              <a:defRPr sz="1800">
                <a:solidFill>
                  <a:schemeClr val="bg1"/>
                </a:solidFill>
              </a:defRPr>
            </a:lvl2pPr>
            <a:lvl3pPr marL="0" indent="0">
              <a:buNone/>
              <a:defRPr sz="1800">
                <a:solidFill>
                  <a:schemeClr val="bg1"/>
                </a:solidFill>
              </a:defRPr>
            </a:lvl3pPr>
            <a:lvl4pPr marL="0" indent="0">
              <a:buNone/>
              <a:defRPr sz="1800">
                <a:solidFill>
                  <a:schemeClr val="bg1"/>
                </a:solidFill>
              </a:defRPr>
            </a:lvl4pPr>
            <a:lvl5pPr marL="0" indent="0">
              <a:buNone/>
              <a:defRPr sz="1800">
                <a:solidFill>
                  <a:schemeClr val="bg1"/>
                </a:solidFill>
              </a:defRPr>
            </a:lvl5pPr>
          </a:lstStyle>
          <a:p>
            <a:pPr lvl="0"/>
            <a:r>
              <a:rPr lang="en-US"/>
              <a:t>Edit Master text styles</a:t>
            </a:r>
          </a:p>
        </p:txBody>
      </p:sp>
      <p:sp>
        <p:nvSpPr>
          <p:cNvPr id="21" name="Text Placeholder 5">
            <a:extLst>
              <a:ext uri="{FF2B5EF4-FFF2-40B4-BE49-F238E27FC236}">
                <a16:creationId xmlns:a16="http://schemas.microsoft.com/office/drawing/2014/main" id="{AA7A9296-1E84-47DF-8576-0CCE32668DC3}"/>
              </a:ext>
            </a:extLst>
          </p:cNvPr>
          <p:cNvSpPr>
            <a:spLocks noGrp="1"/>
          </p:cNvSpPr>
          <p:nvPr>
            <p:ph type="body" sz="quarter" idx="15"/>
          </p:nvPr>
        </p:nvSpPr>
        <p:spPr bwMode="gray">
          <a:xfrm>
            <a:off x="4921880" y="1289304"/>
            <a:ext cx="3839767" cy="3511296"/>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101906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Fifty Fifty Gray">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E54FDC3-290E-4BF5-8A98-C70BEDC31478}"/>
              </a:ext>
            </a:extLst>
          </p:cNvPr>
          <p:cNvSpPr/>
          <p:nvPr userDrawn="1"/>
        </p:nvSpPr>
        <p:spPr bwMode="gray">
          <a:xfrm rot="16200000" flipH="1">
            <a:off x="4286250" y="285750"/>
            <a:ext cx="5143500" cy="4572000"/>
          </a:xfrm>
          <a:prstGeom prst="rect">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en-US" sz="1350" dirty="0">
              <a:solidFill>
                <a:prstClr val="white"/>
              </a:solidFill>
            </a:endParaRPr>
          </a:p>
        </p:txBody>
      </p:sp>
      <p:sp>
        <p:nvSpPr>
          <p:cNvPr id="15" name="Rectangle: Single Corner Rounded 6">
            <a:extLst>
              <a:ext uri="{FF2B5EF4-FFF2-40B4-BE49-F238E27FC236}">
                <a16:creationId xmlns:a16="http://schemas.microsoft.com/office/drawing/2014/main" id="{ED0B1249-B726-4454-9EF7-EEC6CAD6C9A5}"/>
              </a:ext>
            </a:extLst>
          </p:cNvPr>
          <p:cNvSpPr/>
          <p:nvPr userDrawn="1"/>
        </p:nvSpPr>
        <p:spPr bwMode="gray">
          <a:xfrm flipH="1" flipV="1">
            <a:off x="4572000" y="-5"/>
            <a:ext cx="370332" cy="5143502"/>
          </a:xfrm>
          <a:prstGeom prst="round1Rect">
            <a:avLst>
              <a:gd name="adj" fmla="val 0"/>
            </a:avLst>
          </a:prstGeom>
          <a:gradFill flip="none" rotWithShape="1">
            <a:gsLst>
              <a:gs pos="0">
                <a:schemeClr val="accent5"/>
              </a:gs>
              <a:gs pos="100000">
                <a:schemeClr val="accent5">
                  <a:lumMod val="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2" name="Title 1">
            <a:extLst>
              <a:ext uri="{FF2B5EF4-FFF2-40B4-BE49-F238E27FC236}">
                <a16:creationId xmlns:a16="http://schemas.microsoft.com/office/drawing/2014/main" id="{F1B4282A-1281-40FB-B6F1-B994D248C217}"/>
              </a:ext>
            </a:extLst>
          </p:cNvPr>
          <p:cNvSpPr>
            <a:spLocks noGrp="1"/>
          </p:cNvSpPr>
          <p:nvPr>
            <p:ph type="title"/>
          </p:nvPr>
        </p:nvSpPr>
        <p:spPr>
          <a:xfrm>
            <a:off x="370332" y="431682"/>
            <a:ext cx="3837500" cy="321771"/>
          </a:xfrm>
        </p:spPr>
        <p:txBody>
          <a:bodyPr/>
          <a:lstStyle/>
          <a:p>
            <a:r>
              <a:rPr lang="en-US"/>
              <a:t>Click to edit Master title style</a:t>
            </a:r>
            <a:endParaRPr lang="en-US" dirty="0"/>
          </a:p>
        </p:txBody>
      </p:sp>
      <p:sp>
        <p:nvSpPr>
          <p:cNvPr id="13" name="Subtitle">
            <a:extLst>
              <a:ext uri="{FF2B5EF4-FFF2-40B4-BE49-F238E27FC236}">
                <a16:creationId xmlns:a16="http://schemas.microsoft.com/office/drawing/2014/main" id="{EEBA1E51-E7B7-4848-B96B-E6FC92350376}"/>
              </a:ext>
            </a:extLst>
          </p:cNvPr>
          <p:cNvSpPr>
            <a:spLocks noGrp="1"/>
          </p:cNvSpPr>
          <p:nvPr>
            <p:ph type="subTitle" idx="1"/>
          </p:nvPr>
        </p:nvSpPr>
        <p:spPr>
          <a:xfrm>
            <a:off x="371475" y="849174"/>
            <a:ext cx="3836357"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6" name="Text Placeholder 21">
            <a:extLst>
              <a:ext uri="{FF2B5EF4-FFF2-40B4-BE49-F238E27FC236}">
                <a16:creationId xmlns:a16="http://schemas.microsoft.com/office/drawing/2014/main" id="{6A1E8429-DA37-44DB-B752-3A1B825E7B8D}"/>
              </a:ext>
            </a:extLst>
          </p:cNvPr>
          <p:cNvSpPr>
            <a:spLocks noGrp="1"/>
          </p:cNvSpPr>
          <p:nvPr>
            <p:ph type="body" sz="quarter" idx="10"/>
          </p:nvPr>
        </p:nvSpPr>
        <p:spPr>
          <a:xfrm>
            <a:off x="371475" y="1289304"/>
            <a:ext cx="3836357" cy="351129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4117841" cy="98777"/>
          </a:xfrm>
          <a:prstGeom prst="rect">
            <a:avLst/>
          </a:prstGeom>
        </p:spPr>
        <p:txBody>
          <a:bodyPr vert="horz" wrap="square" lIns="0" tIns="0" rIns="0" bIns="0" rtlCol="0" anchor="b">
            <a:no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18" name="TextBox 17"/>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
        <p:nvSpPr>
          <p:cNvPr id="19" name="Text Placeholder 28">
            <a:extLst>
              <a:ext uri="{FF2B5EF4-FFF2-40B4-BE49-F238E27FC236}">
                <a16:creationId xmlns:a16="http://schemas.microsoft.com/office/drawing/2014/main" id="{9C1A5ECA-954B-4350-8681-AA7A9237ED1B}"/>
              </a:ext>
            </a:extLst>
          </p:cNvPr>
          <p:cNvSpPr>
            <a:spLocks noGrp="1"/>
          </p:cNvSpPr>
          <p:nvPr>
            <p:ph type="body" sz="quarter" idx="13"/>
          </p:nvPr>
        </p:nvSpPr>
        <p:spPr bwMode="gray">
          <a:xfrm>
            <a:off x="4921881" y="431682"/>
            <a:ext cx="3839767" cy="322326"/>
          </a:xfrm>
        </p:spPr>
        <p:txBody>
          <a:bodyPr anchor="b"/>
          <a:lstStyle>
            <a:lvl1pPr marL="0" indent="0">
              <a:lnSpc>
                <a:spcPct val="82000"/>
              </a:lnSpc>
              <a:buNone/>
              <a:defRPr sz="2550">
                <a:solidFill>
                  <a:schemeClr val="bg1"/>
                </a:solidFill>
              </a:defRPr>
            </a:lvl1pPr>
            <a:lvl2pPr marL="0" indent="0">
              <a:buNone/>
              <a:defRPr sz="2550">
                <a:solidFill>
                  <a:schemeClr val="bg1"/>
                </a:solidFill>
              </a:defRPr>
            </a:lvl2pPr>
            <a:lvl3pPr marL="0" indent="0">
              <a:buNone/>
              <a:defRPr sz="2550">
                <a:solidFill>
                  <a:schemeClr val="bg1"/>
                </a:solidFill>
              </a:defRPr>
            </a:lvl3pPr>
            <a:lvl4pPr marL="0" indent="0">
              <a:buNone/>
              <a:defRPr sz="2550">
                <a:solidFill>
                  <a:schemeClr val="bg1"/>
                </a:solidFill>
              </a:defRPr>
            </a:lvl4pPr>
            <a:lvl5pPr marL="0" indent="0">
              <a:buNone/>
              <a:defRPr sz="2550">
                <a:solidFill>
                  <a:schemeClr val="bg1"/>
                </a:solidFill>
              </a:defRPr>
            </a:lvl5pPr>
          </a:lstStyle>
          <a:p>
            <a:pPr lvl="0"/>
            <a:r>
              <a:rPr lang="en-US"/>
              <a:t>Edit Master text styles</a:t>
            </a:r>
          </a:p>
        </p:txBody>
      </p:sp>
      <p:sp>
        <p:nvSpPr>
          <p:cNvPr id="20" name="Text Placeholder 30">
            <a:extLst>
              <a:ext uri="{FF2B5EF4-FFF2-40B4-BE49-F238E27FC236}">
                <a16:creationId xmlns:a16="http://schemas.microsoft.com/office/drawing/2014/main" id="{029DD86F-F641-49F6-8753-0A35118A31B1}"/>
              </a:ext>
            </a:extLst>
          </p:cNvPr>
          <p:cNvSpPr>
            <a:spLocks noGrp="1"/>
          </p:cNvSpPr>
          <p:nvPr>
            <p:ph type="body" sz="quarter" idx="14"/>
          </p:nvPr>
        </p:nvSpPr>
        <p:spPr bwMode="gray">
          <a:xfrm>
            <a:off x="4921881" y="849175"/>
            <a:ext cx="3844871" cy="342827"/>
          </a:xfrm>
        </p:spPr>
        <p:txBody>
          <a:bodyPr/>
          <a:lstStyle>
            <a:lvl1pPr marL="0" indent="0">
              <a:lnSpc>
                <a:spcPct val="83000"/>
              </a:lnSpc>
              <a:buNone/>
              <a:defRPr sz="1800">
                <a:solidFill>
                  <a:schemeClr val="bg1"/>
                </a:solidFill>
              </a:defRPr>
            </a:lvl1pPr>
            <a:lvl2pPr marL="0" indent="0">
              <a:buNone/>
              <a:defRPr sz="1800">
                <a:solidFill>
                  <a:schemeClr val="bg1"/>
                </a:solidFill>
              </a:defRPr>
            </a:lvl2pPr>
            <a:lvl3pPr marL="0" indent="0">
              <a:buNone/>
              <a:defRPr sz="1800">
                <a:solidFill>
                  <a:schemeClr val="bg1"/>
                </a:solidFill>
              </a:defRPr>
            </a:lvl3pPr>
            <a:lvl4pPr marL="0" indent="0">
              <a:buNone/>
              <a:defRPr sz="1800">
                <a:solidFill>
                  <a:schemeClr val="bg1"/>
                </a:solidFill>
              </a:defRPr>
            </a:lvl4pPr>
            <a:lvl5pPr marL="0" indent="0">
              <a:buNone/>
              <a:defRPr sz="1800">
                <a:solidFill>
                  <a:schemeClr val="bg1"/>
                </a:solidFill>
              </a:defRPr>
            </a:lvl5pPr>
          </a:lstStyle>
          <a:p>
            <a:pPr lvl="0"/>
            <a:r>
              <a:rPr lang="en-US"/>
              <a:t>Edit Master text styles</a:t>
            </a:r>
          </a:p>
        </p:txBody>
      </p:sp>
      <p:sp>
        <p:nvSpPr>
          <p:cNvPr id="21" name="Text Placeholder 5">
            <a:extLst>
              <a:ext uri="{FF2B5EF4-FFF2-40B4-BE49-F238E27FC236}">
                <a16:creationId xmlns:a16="http://schemas.microsoft.com/office/drawing/2014/main" id="{AA7A9296-1E84-47DF-8576-0CCE32668DC3}"/>
              </a:ext>
            </a:extLst>
          </p:cNvPr>
          <p:cNvSpPr>
            <a:spLocks noGrp="1"/>
          </p:cNvSpPr>
          <p:nvPr>
            <p:ph type="body" sz="quarter" idx="15"/>
          </p:nvPr>
        </p:nvSpPr>
        <p:spPr bwMode="gray">
          <a:xfrm>
            <a:off x="4921880" y="1289304"/>
            <a:ext cx="3839767" cy="3511296"/>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utaway 1/3 Right Blu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6D6BE73-B9C8-47A2-984C-E200BA96DCB3}"/>
              </a:ext>
            </a:extLst>
          </p:cNvPr>
          <p:cNvSpPr/>
          <p:nvPr/>
        </p:nvSpPr>
        <p:spPr bwMode="gray">
          <a:xfrm>
            <a:off x="5650221" y="0"/>
            <a:ext cx="349378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49" name="Rectangle 48">
            <a:extLst>
              <a:ext uri="{FF2B5EF4-FFF2-40B4-BE49-F238E27FC236}">
                <a16:creationId xmlns:a16="http://schemas.microsoft.com/office/drawing/2014/main" id="{E8341B37-0E89-4536-852D-25A8E380261E}"/>
              </a:ext>
            </a:extLst>
          </p:cNvPr>
          <p:cNvSpPr/>
          <p:nvPr userDrawn="1"/>
        </p:nvSpPr>
        <p:spPr bwMode="gray">
          <a:xfrm flipH="1">
            <a:off x="5650219" y="0"/>
            <a:ext cx="370332" cy="5143500"/>
          </a:xfrm>
          <a:prstGeom prst="rect">
            <a:avLst/>
          </a:prstGeom>
          <a:gradFill flip="none" rotWithShape="1">
            <a:gsLst>
              <a:gs pos="75000">
                <a:srgbClr val="233DA8"/>
              </a:gs>
              <a:gs pos="0">
                <a:schemeClr val="accent1">
                  <a:alpha val="0"/>
                </a:schemeClr>
              </a:gs>
              <a:gs pos="100000">
                <a:schemeClr val="accent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2" name="Title 1">
            <a:extLst>
              <a:ext uri="{FF2B5EF4-FFF2-40B4-BE49-F238E27FC236}">
                <a16:creationId xmlns:a16="http://schemas.microsoft.com/office/drawing/2014/main" id="{424F16FF-9EF1-44C1-AAD9-CF1D660D0C2E}"/>
              </a:ext>
            </a:extLst>
          </p:cNvPr>
          <p:cNvSpPr>
            <a:spLocks noGrp="1"/>
          </p:cNvSpPr>
          <p:nvPr>
            <p:ph type="title"/>
          </p:nvPr>
        </p:nvSpPr>
        <p:spPr>
          <a:xfrm>
            <a:off x="371475" y="431682"/>
            <a:ext cx="4820125" cy="321771"/>
          </a:xfrm>
        </p:spPr>
        <p:txBody>
          <a:bodyPr/>
          <a:lstStyle/>
          <a:p>
            <a:r>
              <a:rPr lang="en-US"/>
              <a:t>Click to edit Master title style</a:t>
            </a:r>
            <a:endParaRPr lang="en-US" dirty="0"/>
          </a:p>
        </p:txBody>
      </p:sp>
      <p:sp>
        <p:nvSpPr>
          <p:cNvPr id="9" name="Subtitle">
            <a:extLst>
              <a:ext uri="{FF2B5EF4-FFF2-40B4-BE49-F238E27FC236}">
                <a16:creationId xmlns:a16="http://schemas.microsoft.com/office/drawing/2014/main" id="{1F00FF85-FEDB-4F04-92DA-CD8080CA762B}"/>
              </a:ext>
            </a:extLst>
          </p:cNvPr>
          <p:cNvSpPr>
            <a:spLocks noGrp="1"/>
          </p:cNvSpPr>
          <p:nvPr>
            <p:ph type="subTitle" idx="1"/>
          </p:nvPr>
        </p:nvSpPr>
        <p:spPr>
          <a:xfrm>
            <a:off x="370641" y="849174"/>
            <a:ext cx="4820484"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0" name="Text Placeholder 5">
            <a:extLst>
              <a:ext uri="{FF2B5EF4-FFF2-40B4-BE49-F238E27FC236}">
                <a16:creationId xmlns:a16="http://schemas.microsoft.com/office/drawing/2014/main" id="{BF70394B-C829-494E-8C7E-6C2FEEBC7591}"/>
              </a:ext>
            </a:extLst>
          </p:cNvPr>
          <p:cNvSpPr>
            <a:spLocks noGrp="1"/>
          </p:cNvSpPr>
          <p:nvPr>
            <p:ph type="body" sz="quarter" idx="12"/>
          </p:nvPr>
        </p:nvSpPr>
        <p:spPr bwMode="gray">
          <a:xfrm>
            <a:off x="6089904" y="431683"/>
            <a:ext cx="2682621" cy="436891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None/>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4117841" cy="98777"/>
          </a:xfrm>
          <a:prstGeom prst="rect">
            <a:avLst/>
          </a:prstGeom>
        </p:spPr>
        <p:txBody>
          <a:bodyPr vert="horz" wrap="square" lIns="0" tIns="0" rIns="0" bIns="0" rtlCol="0" anchor="b">
            <a:no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13" name="TextBox 12"/>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utaway 1/3 Right Light Blu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6D6BE73-B9C8-47A2-984C-E200BA96DCB3}"/>
              </a:ext>
            </a:extLst>
          </p:cNvPr>
          <p:cNvSpPr/>
          <p:nvPr/>
        </p:nvSpPr>
        <p:spPr bwMode="gray">
          <a:xfrm>
            <a:off x="5650221" y="0"/>
            <a:ext cx="349378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49" name="Rectangle 48">
            <a:extLst>
              <a:ext uri="{FF2B5EF4-FFF2-40B4-BE49-F238E27FC236}">
                <a16:creationId xmlns:a16="http://schemas.microsoft.com/office/drawing/2014/main" id="{E8341B37-0E89-4536-852D-25A8E380261E}"/>
              </a:ext>
            </a:extLst>
          </p:cNvPr>
          <p:cNvSpPr/>
          <p:nvPr userDrawn="1"/>
        </p:nvSpPr>
        <p:spPr bwMode="gray">
          <a:xfrm flipH="1">
            <a:off x="5650219" y="0"/>
            <a:ext cx="370332" cy="5143500"/>
          </a:xfrm>
          <a:prstGeom prst="rect">
            <a:avLst/>
          </a:prstGeom>
          <a:gradFill flip="none" rotWithShape="1">
            <a:gsLst>
              <a:gs pos="75000">
                <a:srgbClr val="6383DE"/>
              </a:gs>
              <a:gs pos="100000">
                <a:srgbClr val="3F59AD">
                  <a:lumMod val="90000"/>
                  <a:lumOff val="10000"/>
                </a:srgbClr>
              </a:gs>
              <a:gs pos="0">
                <a:schemeClr val="accent2">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2" name="Title 1">
            <a:extLst>
              <a:ext uri="{FF2B5EF4-FFF2-40B4-BE49-F238E27FC236}">
                <a16:creationId xmlns:a16="http://schemas.microsoft.com/office/drawing/2014/main" id="{424F16FF-9EF1-44C1-AAD9-CF1D660D0C2E}"/>
              </a:ext>
            </a:extLst>
          </p:cNvPr>
          <p:cNvSpPr>
            <a:spLocks noGrp="1"/>
          </p:cNvSpPr>
          <p:nvPr>
            <p:ph type="title"/>
          </p:nvPr>
        </p:nvSpPr>
        <p:spPr>
          <a:xfrm>
            <a:off x="371475" y="431682"/>
            <a:ext cx="4820126" cy="321771"/>
          </a:xfrm>
        </p:spPr>
        <p:txBody>
          <a:bodyPr/>
          <a:lstStyle/>
          <a:p>
            <a:r>
              <a:rPr lang="en-US"/>
              <a:t>Click to edit Master title style</a:t>
            </a:r>
            <a:endParaRPr lang="en-US" dirty="0"/>
          </a:p>
        </p:txBody>
      </p:sp>
      <p:sp>
        <p:nvSpPr>
          <p:cNvPr id="9" name="Subtitle">
            <a:extLst>
              <a:ext uri="{FF2B5EF4-FFF2-40B4-BE49-F238E27FC236}">
                <a16:creationId xmlns:a16="http://schemas.microsoft.com/office/drawing/2014/main" id="{8182772B-51FD-4532-AD53-E798213156F4}"/>
              </a:ext>
            </a:extLst>
          </p:cNvPr>
          <p:cNvSpPr>
            <a:spLocks noGrp="1"/>
          </p:cNvSpPr>
          <p:nvPr>
            <p:ph type="subTitle" idx="1"/>
          </p:nvPr>
        </p:nvSpPr>
        <p:spPr>
          <a:xfrm>
            <a:off x="371475" y="849174"/>
            <a:ext cx="4819650"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0" name="Text Placeholder 5">
            <a:extLst>
              <a:ext uri="{FF2B5EF4-FFF2-40B4-BE49-F238E27FC236}">
                <a16:creationId xmlns:a16="http://schemas.microsoft.com/office/drawing/2014/main" id="{BF70394B-C829-494E-8C7E-6C2FEEBC7591}"/>
              </a:ext>
            </a:extLst>
          </p:cNvPr>
          <p:cNvSpPr>
            <a:spLocks noGrp="1"/>
          </p:cNvSpPr>
          <p:nvPr>
            <p:ph type="body" sz="quarter" idx="12"/>
          </p:nvPr>
        </p:nvSpPr>
        <p:spPr bwMode="gray">
          <a:xfrm>
            <a:off x="6089904" y="432054"/>
            <a:ext cx="2682621" cy="4368546"/>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None/>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4117841" cy="98777"/>
          </a:xfrm>
          <a:prstGeom prst="rect">
            <a:avLst/>
          </a:prstGeom>
        </p:spPr>
        <p:txBody>
          <a:bodyPr vert="horz" wrap="square" lIns="0" tIns="0" rIns="0" bIns="0" rtlCol="0" anchor="b">
            <a:no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13" name="TextBox 12"/>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utaway 1/3 Right Gree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6D6BE73-B9C8-47A2-984C-E200BA96DCB3}"/>
              </a:ext>
            </a:extLst>
          </p:cNvPr>
          <p:cNvSpPr/>
          <p:nvPr/>
        </p:nvSpPr>
        <p:spPr bwMode="gray">
          <a:xfrm>
            <a:off x="5650221" y="0"/>
            <a:ext cx="3493780"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49" name="Rectangle 48">
            <a:extLst>
              <a:ext uri="{FF2B5EF4-FFF2-40B4-BE49-F238E27FC236}">
                <a16:creationId xmlns:a16="http://schemas.microsoft.com/office/drawing/2014/main" id="{E8341B37-0E89-4536-852D-25A8E380261E}"/>
              </a:ext>
            </a:extLst>
          </p:cNvPr>
          <p:cNvSpPr/>
          <p:nvPr userDrawn="1"/>
        </p:nvSpPr>
        <p:spPr bwMode="gray">
          <a:xfrm flipH="1">
            <a:off x="5650219" y="0"/>
            <a:ext cx="370332" cy="5143500"/>
          </a:xfrm>
          <a:prstGeom prst="rect">
            <a:avLst/>
          </a:prstGeom>
          <a:gradFill flip="none" rotWithShape="1">
            <a:gsLst>
              <a:gs pos="0">
                <a:schemeClr val="accent3"/>
              </a:gs>
              <a:gs pos="100000">
                <a:schemeClr val="accent3">
                  <a:lumMod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2" name="Title 1">
            <a:extLst>
              <a:ext uri="{FF2B5EF4-FFF2-40B4-BE49-F238E27FC236}">
                <a16:creationId xmlns:a16="http://schemas.microsoft.com/office/drawing/2014/main" id="{424F16FF-9EF1-44C1-AAD9-CF1D660D0C2E}"/>
              </a:ext>
            </a:extLst>
          </p:cNvPr>
          <p:cNvSpPr>
            <a:spLocks noGrp="1"/>
          </p:cNvSpPr>
          <p:nvPr>
            <p:ph type="title"/>
          </p:nvPr>
        </p:nvSpPr>
        <p:spPr>
          <a:xfrm>
            <a:off x="371475" y="431682"/>
            <a:ext cx="4820126" cy="321771"/>
          </a:xfrm>
        </p:spPr>
        <p:txBody>
          <a:bodyPr/>
          <a:lstStyle/>
          <a:p>
            <a:r>
              <a:rPr lang="en-US"/>
              <a:t>Click to edit Master title style</a:t>
            </a:r>
            <a:endParaRPr lang="en-US" dirty="0"/>
          </a:p>
        </p:txBody>
      </p:sp>
      <p:sp>
        <p:nvSpPr>
          <p:cNvPr id="9" name="Subtitle">
            <a:extLst>
              <a:ext uri="{FF2B5EF4-FFF2-40B4-BE49-F238E27FC236}">
                <a16:creationId xmlns:a16="http://schemas.microsoft.com/office/drawing/2014/main" id="{E1F3523D-4335-4B42-9C5C-2ADA601D8C2F}"/>
              </a:ext>
            </a:extLst>
          </p:cNvPr>
          <p:cNvSpPr>
            <a:spLocks noGrp="1"/>
          </p:cNvSpPr>
          <p:nvPr>
            <p:ph type="subTitle" idx="1"/>
          </p:nvPr>
        </p:nvSpPr>
        <p:spPr>
          <a:xfrm>
            <a:off x="371475" y="849174"/>
            <a:ext cx="4819650"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0" name="Text Placeholder 5">
            <a:extLst>
              <a:ext uri="{FF2B5EF4-FFF2-40B4-BE49-F238E27FC236}">
                <a16:creationId xmlns:a16="http://schemas.microsoft.com/office/drawing/2014/main" id="{BF70394B-C829-494E-8C7E-6C2FEEBC7591}"/>
              </a:ext>
            </a:extLst>
          </p:cNvPr>
          <p:cNvSpPr>
            <a:spLocks noGrp="1"/>
          </p:cNvSpPr>
          <p:nvPr>
            <p:ph type="body" sz="quarter" idx="12"/>
          </p:nvPr>
        </p:nvSpPr>
        <p:spPr bwMode="gray">
          <a:xfrm>
            <a:off x="6089904" y="432054"/>
            <a:ext cx="2682621" cy="4368546"/>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None/>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4117841" cy="98777"/>
          </a:xfrm>
          <a:prstGeom prst="rect">
            <a:avLst/>
          </a:prstGeom>
        </p:spPr>
        <p:txBody>
          <a:bodyPr vert="horz" wrap="square" lIns="0" tIns="0" rIns="0" bIns="0" rtlCol="0" anchor="b">
            <a:no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13" name="TextBox 12"/>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Cutaway 1/3 Right Gray">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6D6BE73-B9C8-47A2-984C-E200BA96DCB3}"/>
              </a:ext>
            </a:extLst>
          </p:cNvPr>
          <p:cNvSpPr/>
          <p:nvPr/>
        </p:nvSpPr>
        <p:spPr bwMode="gray">
          <a:xfrm>
            <a:off x="5650221" y="0"/>
            <a:ext cx="3493780" cy="5143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49" name="Rectangle 48">
            <a:extLst>
              <a:ext uri="{FF2B5EF4-FFF2-40B4-BE49-F238E27FC236}">
                <a16:creationId xmlns:a16="http://schemas.microsoft.com/office/drawing/2014/main" id="{E8341B37-0E89-4536-852D-25A8E380261E}"/>
              </a:ext>
            </a:extLst>
          </p:cNvPr>
          <p:cNvSpPr/>
          <p:nvPr userDrawn="1"/>
        </p:nvSpPr>
        <p:spPr bwMode="gray">
          <a:xfrm flipH="1">
            <a:off x="5650219" y="0"/>
            <a:ext cx="370332" cy="5143500"/>
          </a:xfrm>
          <a:prstGeom prst="rect">
            <a:avLst/>
          </a:prstGeom>
          <a:gradFill flip="none" rotWithShape="1">
            <a:gsLst>
              <a:gs pos="0">
                <a:schemeClr val="accent5"/>
              </a:gs>
              <a:gs pos="100000">
                <a:schemeClr val="accent5">
                  <a:lumMod val="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2" name="Title 1">
            <a:extLst>
              <a:ext uri="{FF2B5EF4-FFF2-40B4-BE49-F238E27FC236}">
                <a16:creationId xmlns:a16="http://schemas.microsoft.com/office/drawing/2014/main" id="{424F16FF-9EF1-44C1-AAD9-CF1D660D0C2E}"/>
              </a:ext>
            </a:extLst>
          </p:cNvPr>
          <p:cNvSpPr>
            <a:spLocks noGrp="1"/>
          </p:cNvSpPr>
          <p:nvPr>
            <p:ph type="title"/>
          </p:nvPr>
        </p:nvSpPr>
        <p:spPr>
          <a:xfrm>
            <a:off x="370641" y="431682"/>
            <a:ext cx="4820959" cy="321771"/>
          </a:xfrm>
        </p:spPr>
        <p:txBody>
          <a:bodyPr/>
          <a:lstStyle/>
          <a:p>
            <a:r>
              <a:rPr lang="en-US"/>
              <a:t>Click to edit Master title style</a:t>
            </a:r>
            <a:endParaRPr lang="en-US" dirty="0"/>
          </a:p>
        </p:txBody>
      </p:sp>
      <p:sp>
        <p:nvSpPr>
          <p:cNvPr id="9" name="Subtitle">
            <a:extLst>
              <a:ext uri="{FF2B5EF4-FFF2-40B4-BE49-F238E27FC236}">
                <a16:creationId xmlns:a16="http://schemas.microsoft.com/office/drawing/2014/main" id="{17EB043F-C376-48C5-A1C7-C2B8417352A5}"/>
              </a:ext>
            </a:extLst>
          </p:cNvPr>
          <p:cNvSpPr>
            <a:spLocks noGrp="1"/>
          </p:cNvSpPr>
          <p:nvPr>
            <p:ph type="subTitle" idx="1"/>
          </p:nvPr>
        </p:nvSpPr>
        <p:spPr>
          <a:xfrm>
            <a:off x="371475" y="849174"/>
            <a:ext cx="4819650" cy="323743"/>
          </a:xfrm>
        </p:spPr>
        <p:txBody>
          <a:bodyPr/>
          <a:lstStyle>
            <a:lvl1pPr marL="0" indent="0" algn="l">
              <a:lnSpc>
                <a:spcPct val="83000"/>
              </a:lnSpc>
              <a:spcBef>
                <a:spcPts val="1350"/>
              </a:spcBef>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0" name="Text Placeholder 5">
            <a:extLst>
              <a:ext uri="{FF2B5EF4-FFF2-40B4-BE49-F238E27FC236}">
                <a16:creationId xmlns:a16="http://schemas.microsoft.com/office/drawing/2014/main" id="{BF70394B-C829-494E-8C7E-6C2FEEBC7591}"/>
              </a:ext>
            </a:extLst>
          </p:cNvPr>
          <p:cNvSpPr>
            <a:spLocks noGrp="1"/>
          </p:cNvSpPr>
          <p:nvPr>
            <p:ph type="body" sz="quarter" idx="12"/>
          </p:nvPr>
        </p:nvSpPr>
        <p:spPr bwMode="gray">
          <a:xfrm>
            <a:off x="6089904" y="432054"/>
            <a:ext cx="2682621" cy="4368546"/>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None/>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4117841" cy="98777"/>
          </a:xfrm>
          <a:prstGeom prst="rect">
            <a:avLst/>
          </a:prstGeom>
        </p:spPr>
        <p:txBody>
          <a:bodyPr vert="horz" wrap="square" lIns="0" tIns="0" rIns="0" bIns="0" rtlCol="0" anchor="b">
            <a:noAutofit/>
          </a:bodyPr>
          <a:lstStyle>
            <a:lvl1pPr algn="l">
              <a:lnSpc>
                <a:spcPct val="107000"/>
              </a:lnSpc>
              <a:defRPr sz="600">
                <a:solidFill>
                  <a:schemeClr val="tx1">
                    <a:lumMod val="50000"/>
                    <a:lumOff val="50000"/>
                  </a:schemeClr>
                </a:solidFill>
              </a:defRPr>
            </a:lvl1pPr>
          </a:lstStyle>
          <a:p>
            <a:pPr eaLnBrk="1" fontAlgn="auto" hangingPunct="1">
              <a:spcBef>
                <a:spcPts val="0"/>
              </a:spcBef>
              <a:spcAft>
                <a:spcPts val="0"/>
              </a:spcAft>
            </a:pPr>
            <a:r>
              <a:rPr lang="en-US">
                <a:solidFill>
                  <a:srgbClr val="000000">
                    <a:lumMod val="50000"/>
                    <a:lumOff val="50000"/>
                  </a:srgbClr>
                </a:solidFill>
                <a:latin typeface="Microsoft Sans Serif"/>
                <a:ea typeface=""/>
                <a:cs typeface=""/>
              </a:rPr>
              <a:t>L. Stok, N. Hieter, K. Kalafala</a:t>
            </a:r>
            <a:endParaRPr lang="en-US" dirty="0">
              <a:solidFill>
                <a:srgbClr val="000000">
                  <a:lumMod val="50000"/>
                  <a:lumOff val="50000"/>
                </a:srgbClr>
              </a:solidFill>
              <a:latin typeface="Microsoft Sans Serif"/>
              <a:ea typeface=""/>
              <a:cs typeface=""/>
            </a:endParaRPr>
          </a:p>
        </p:txBody>
      </p:sp>
      <p:sp>
        <p:nvSpPr>
          <p:cNvPr id="13" name="TextBox 12"/>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Image Left Blu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14B4641-564B-4F50-B919-B87A300325EF}"/>
              </a:ext>
            </a:extLst>
          </p:cNvPr>
          <p:cNvSpPr>
            <a:spLocks noGrp="1"/>
          </p:cNvSpPr>
          <p:nvPr>
            <p:ph type="pic" sz="quarter" idx="11"/>
          </p:nvPr>
        </p:nvSpPr>
        <p:spPr>
          <a:xfrm>
            <a:off x="0" y="0"/>
            <a:ext cx="5648660" cy="5143500"/>
          </a:xfrm>
          <a:noFill/>
        </p:spPr>
        <p:txBody>
          <a:bodyPr anchor="ctr"/>
          <a:lstStyle>
            <a:lvl1pPr marL="0" indent="0" algn="ctr">
              <a:buNone/>
              <a:defRPr/>
            </a:lvl1pPr>
          </a:lstStyle>
          <a:p>
            <a:r>
              <a:rPr lang="en-US"/>
              <a:t>Click icon to add picture</a:t>
            </a:r>
            <a:endParaRPr lang="en-US" dirty="0"/>
          </a:p>
        </p:txBody>
      </p:sp>
      <p:sp>
        <p:nvSpPr>
          <p:cNvPr id="5" name="Rectangle 4">
            <a:extLst>
              <a:ext uri="{FF2B5EF4-FFF2-40B4-BE49-F238E27FC236}">
                <a16:creationId xmlns:a16="http://schemas.microsoft.com/office/drawing/2014/main" id="{36D6BE73-B9C8-47A2-984C-E200BA96DCB3}"/>
              </a:ext>
            </a:extLst>
          </p:cNvPr>
          <p:cNvSpPr/>
          <p:nvPr/>
        </p:nvSpPr>
        <p:spPr bwMode="gray">
          <a:xfrm>
            <a:off x="5650221" y="0"/>
            <a:ext cx="349378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49" name="Rectangle 48">
            <a:extLst>
              <a:ext uri="{FF2B5EF4-FFF2-40B4-BE49-F238E27FC236}">
                <a16:creationId xmlns:a16="http://schemas.microsoft.com/office/drawing/2014/main" id="{E8341B37-0E89-4536-852D-25A8E380261E}"/>
              </a:ext>
            </a:extLst>
          </p:cNvPr>
          <p:cNvSpPr/>
          <p:nvPr userDrawn="1"/>
        </p:nvSpPr>
        <p:spPr bwMode="gray">
          <a:xfrm flipH="1">
            <a:off x="5644257" y="0"/>
            <a:ext cx="370332" cy="5143500"/>
          </a:xfrm>
          <a:prstGeom prst="rect">
            <a:avLst/>
          </a:prstGeom>
          <a:gradFill flip="none" rotWithShape="1">
            <a:gsLst>
              <a:gs pos="75000">
                <a:srgbClr val="2540B3"/>
              </a:gs>
              <a:gs pos="0">
                <a:schemeClr val="accent1">
                  <a:alpha val="0"/>
                  <a:lumMod val="95000"/>
                </a:schemeClr>
              </a:gs>
              <a:gs pos="100000">
                <a:schemeClr val="accent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0" name="Text Placeholder 44">
            <a:extLst>
              <a:ext uri="{FF2B5EF4-FFF2-40B4-BE49-F238E27FC236}">
                <a16:creationId xmlns:a16="http://schemas.microsoft.com/office/drawing/2014/main" id="{039914E2-20D2-4AED-9BA4-AD0FC18B808F}"/>
              </a:ext>
            </a:extLst>
          </p:cNvPr>
          <p:cNvSpPr>
            <a:spLocks noGrp="1"/>
          </p:cNvSpPr>
          <p:nvPr>
            <p:ph type="body" sz="quarter" idx="10"/>
          </p:nvPr>
        </p:nvSpPr>
        <p:spPr bwMode="gray">
          <a:xfrm>
            <a:off x="6077545" y="3557588"/>
            <a:ext cx="2680667" cy="1205738"/>
          </a:xfrm>
        </p:spPr>
        <p:txBody>
          <a:bodyPr anchor="t"/>
          <a:lstStyle>
            <a:lvl1pPr marL="0" indent="0">
              <a:lnSpc>
                <a:spcPct val="95000"/>
              </a:lnSpc>
              <a:buClr>
                <a:schemeClr val="bg1"/>
              </a:buClr>
              <a:buNone/>
              <a:defRPr>
                <a:solidFill>
                  <a:schemeClr val="bg1"/>
                </a:solidFill>
              </a:defRPr>
            </a:lvl1pPr>
            <a:lvl2pPr marL="0" indent="0">
              <a:buClr>
                <a:schemeClr val="bg1"/>
              </a:buClr>
              <a:buNone/>
              <a:defRPr>
                <a:solidFill>
                  <a:schemeClr val="bg1"/>
                </a:solidFill>
              </a:defRPr>
            </a:lvl2pPr>
            <a:lvl3pPr marL="0" indent="0">
              <a:lnSpc>
                <a:spcPct val="98000"/>
              </a:lnSpc>
              <a:spcBef>
                <a:spcPts val="900"/>
              </a:spcBef>
              <a:buClr>
                <a:schemeClr val="bg1"/>
              </a:buClr>
              <a:buNone/>
              <a:defRPr>
                <a:solidFill>
                  <a:schemeClr val="bg1"/>
                </a:solidFill>
              </a:defRPr>
            </a:lvl3pPr>
            <a:lvl4pPr marL="0" indent="0">
              <a:lnSpc>
                <a:spcPct val="94000"/>
              </a:lnSpc>
              <a:spcBef>
                <a:spcPts val="900"/>
              </a:spcBef>
              <a:buClr>
                <a:schemeClr val="bg1"/>
              </a:buClr>
              <a:buNone/>
              <a:defRPr sz="1200">
                <a:solidFill>
                  <a:schemeClr val="bg1"/>
                </a:solidFill>
              </a:defRPr>
            </a:lvl4pPr>
            <a:lvl5pPr marL="0" indent="0">
              <a:lnSpc>
                <a:spcPct val="107000"/>
              </a:lnSpc>
              <a:spcBef>
                <a:spcPts val="900"/>
              </a:spcBef>
              <a:buFont typeface="Arial" panose="020B0604020202020204" pitchFamily="34" charset="0"/>
              <a:buNone/>
              <a:defRPr sz="1050">
                <a:solidFill>
                  <a:schemeClr val="bg1"/>
                </a:solidFill>
              </a:defRPr>
            </a:lvl5pPr>
            <a:lvl6pPr>
              <a:buNone/>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p:txBody>
      </p:sp>
      <p:sp>
        <p:nvSpPr>
          <p:cNvPr id="12" name="Title 45">
            <a:extLst>
              <a:ext uri="{FF2B5EF4-FFF2-40B4-BE49-F238E27FC236}">
                <a16:creationId xmlns:a16="http://schemas.microsoft.com/office/drawing/2014/main" id="{00694F1B-B722-4A01-98DF-31EE60F97D3D}"/>
              </a:ext>
            </a:extLst>
          </p:cNvPr>
          <p:cNvSpPr>
            <a:spLocks noGrp="1"/>
          </p:cNvSpPr>
          <p:nvPr>
            <p:ph type="title"/>
          </p:nvPr>
        </p:nvSpPr>
        <p:spPr bwMode="gray">
          <a:xfrm>
            <a:off x="6077545" y="2062313"/>
            <a:ext cx="2684345" cy="1376211"/>
          </a:xfrm>
        </p:spPr>
        <p:txBody>
          <a:bodyPr/>
          <a:lstStyle>
            <a:lvl1pPr>
              <a:lnSpc>
                <a:spcPct val="88000"/>
              </a:lnSpc>
              <a:defRPr sz="2550">
                <a:solidFill>
                  <a:schemeClr val="bg1"/>
                </a:solidFill>
              </a:defRPr>
            </a:lvl1pPr>
          </a:lstStyle>
          <a:p>
            <a:r>
              <a:rPr lang="en-US"/>
              <a:t>Click to edit Master title style</a:t>
            </a:r>
            <a:endParaRPr lang="en-US" dirty="0"/>
          </a:p>
        </p:txBody>
      </p:sp>
      <p:sp>
        <p:nvSpPr>
          <p:cNvPr id="13" name="TextBox 12"/>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
        <p:nvSpPr>
          <p:cNvPr id="14"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6089904" y="4896981"/>
            <a:ext cx="2681478"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Image Left Light Blu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14B4641-564B-4F50-B919-B87A300325EF}"/>
              </a:ext>
            </a:extLst>
          </p:cNvPr>
          <p:cNvSpPr>
            <a:spLocks noGrp="1"/>
          </p:cNvSpPr>
          <p:nvPr>
            <p:ph type="pic" sz="quarter" idx="11"/>
          </p:nvPr>
        </p:nvSpPr>
        <p:spPr>
          <a:xfrm>
            <a:off x="0" y="0"/>
            <a:ext cx="5648660" cy="5143500"/>
          </a:xfrm>
          <a:noFill/>
        </p:spPr>
        <p:txBody>
          <a:bodyPr anchor="ctr"/>
          <a:lstStyle>
            <a:lvl1pPr marL="0" indent="0" algn="ctr">
              <a:buNone/>
              <a:defRPr/>
            </a:lvl1pPr>
          </a:lstStyle>
          <a:p>
            <a:r>
              <a:rPr lang="en-US"/>
              <a:t>Click icon to add picture</a:t>
            </a:r>
            <a:endParaRPr lang="en-US" dirty="0"/>
          </a:p>
        </p:txBody>
      </p:sp>
      <p:sp>
        <p:nvSpPr>
          <p:cNvPr id="5" name="Rectangle 4">
            <a:extLst>
              <a:ext uri="{FF2B5EF4-FFF2-40B4-BE49-F238E27FC236}">
                <a16:creationId xmlns:a16="http://schemas.microsoft.com/office/drawing/2014/main" id="{36D6BE73-B9C8-47A2-984C-E200BA96DCB3}"/>
              </a:ext>
            </a:extLst>
          </p:cNvPr>
          <p:cNvSpPr/>
          <p:nvPr/>
        </p:nvSpPr>
        <p:spPr bwMode="gray">
          <a:xfrm>
            <a:off x="5650221" y="0"/>
            <a:ext cx="349378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49" name="Rectangle 48">
            <a:extLst>
              <a:ext uri="{FF2B5EF4-FFF2-40B4-BE49-F238E27FC236}">
                <a16:creationId xmlns:a16="http://schemas.microsoft.com/office/drawing/2014/main" id="{E8341B37-0E89-4536-852D-25A8E380261E}"/>
              </a:ext>
            </a:extLst>
          </p:cNvPr>
          <p:cNvSpPr/>
          <p:nvPr userDrawn="1"/>
        </p:nvSpPr>
        <p:spPr bwMode="gray">
          <a:xfrm flipH="1">
            <a:off x="5644257" y="0"/>
            <a:ext cx="370332" cy="5143500"/>
          </a:xfrm>
          <a:prstGeom prst="rect">
            <a:avLst/>
          </a:prstGeom>
          <a:gradFill flip="none" rotWithShape="1">
            <a:gsLst>
              <a:gs pos="100000">
                <a:srgbClr val="3F59AD">
                  <a:lumMod val="90000"/>
                  <a:lumOff val="10000"/>
                </a:srgbClr>
              </a:gs>
              <a:gs pos="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0" name="Text Placeholder 44">
            <a:extLst>
              <a:ext uri="{FF2B5EF4-FFF2-40B4-BE49-F238E27FC236}">
                <a16:creationId xmlns:a16="http://schemas.microsoft.com/office/drawing/2014/main" id="{039914E2-20D2-4AED-9BA4-AD0FC18B808F}"/>
              </a:ext>
            </a:extLst>
          </p:cNvPr>
          <p:cNvSpPr>
            <a:spLocks noGrp="1"/>
          </p:cNvSpPr>
          <p:nvPr>
            <p:ph type="body" sz="quarter" idx="10"/>
          </p:nvPr>
        </p:nvSpPr>
        <p:spPr bwMode="gray">
          <a:xfrm>
            <a:off x="6077545" y="3557588"/>
            <a:ext cx="2680667" cy="1205738"/>
          </a:xfrm>
        </p:spPr>
        <p:txBody>
          <a:bodyPr anchor="t"/>
          <a:lstStyle>
            <a:lvl1pPr marL="0" indent="0">
              <a:lnSpc>
                <a:spcPct val="95000"/>
              </a:lnSpc>
              <a:buClr>
                <a:schemeClr val="bg1"/>
              </a:buClr>
              <a:buNone/>
              <a:defRPr>
                <a:solidFill>
                  <a:schemeClr val="bg1"/>
                </a:solidFill>
              </a:defRPr>
            </a:lvl1pPr>
            <a:lvl2pPr marL="0" indent="0">
              <a:buClr>
                <a:schemeClr val="bg1"/>
              </a:buClr>
              <a:buNone/>
              <a:defRPr>
                <a:solidFill>
                  <a:schemeClr val="bg1"/>
                </a:solidFill>
              </a:defRPr>
            </a:lvl2pPr>
            <a:lvl3pPr marL="0" indent="0">
              <a:lnSpc>
                <a:spcPct val="98000"/>
              </a:lnSpc>
              <a:spcBef>
                <a:spcPts val="900"/>
              </a:spcBef>
              <a:buClr>
                <a:schemeClr val="bg1"/>
              </a:buClr>
              <a:buNone/>
              <a:defRPr>
                <a:solidFill>
                  <a:schemeClr val="bg1"/>
                </a:solidFill>
              </a:defRPr>
            </a:lvl3pPr>
            <a:lvl4pPr marL="0" indent="0">
              <a:lnSpc>
                <a:spcPct val="94000"/>
              </a:lnSpc>
              <a:spcBef>
                <a:spcPts val="900"/>
              </a:spcBef>
              <a:buClr>
                <a:schemeClr val="bg1"/>
              </a:buClr>
              <a:buNone/>
              <a:defRPr sz="1200">
                <a:solidFill>
                  <a:schemeClr val="bg1"/>
                </a:solidFill>
              </a:defRPr>
            </a:lvl4pPr>
            <a:lvl5pPr marL="0" indent="0">
              <a:lnSpc>
                <a:spcPct val="107000"/>
              </a:lnSpc>
              <a:spcBef>
                <a:spcPts val="900"/>
              </a:spcBef>
              <a:buFont typeface="Arial" panose="020B0604020202020204" pitchFamily="34" charset="0"/>
              <a:buNone/>
              <a:defRPr sz="1050">
                <a:solidFill>
                  <a:schemeClr val="bg1"/>
                </a:solidFill>
              </a:defRPr>
            </a:lvl5pPr>
            <a:lvl6pPr>
              <a:buNone/>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p:txBody>
      </p:sp>
      <p:sp>
        <p:nvSpPr>
          <p:cNvPr id="12" name="Title 45">
            <a:extLst>
              <a:ext uri="{FF2B5EF4-FFF2-40B4-BE49-F238E27FC236}">
                <a16:creationId xmlns:a16="http://schemas.microsoft.com/office/drawing/2014/main" id="{00694F1B-B722-4A01-98DF-31EE60F97D3D}"/>
              </a:ext>
            </a:extLst>
          </p:cNvPr>
          <p:cNvSpPr>
            <a:spLocks noGrp="1"/>
          </p:cNvSpPr>
          <p:nvPr>
            <p:ph type="title"/>
          </p:nvPr>
        </p:nvSpPr>
        <p:spPr bwMode="gray">
          <a:xfrm>
            <a:off x="6077545" y="2062313"/>
            <a:ext cx="2684345" cy="1376211"/>
          </a:xfrm>
        </p:spPr>
        <p:txBody>
          <a:bodyPr/>
          <a:lstStyle>
            <a:lvl1pPr>
              <a:lnSpc>
                <a:spcPct val="88000"/>
              </a:lnSpc>
              <a:defRPr sz="2550">
                <a:solidFill>
                  <a:schemeClr val="bg1"/>
                </a:solidFill>
              </a:defRPr>
            </a:lvl1pPr>
          </a:lstStyle>
          <a:p>
            <a:r>
              <a:rPr lang="en-US"/>
              <a:t>Click to edit Master title style</a:t>
            </a:r>
            <a:endParaRPr lang="en-US" dirty="0"/>
          </a:p>
        </p:txBody>
      </p:sp>
      <p:sp>
        <p:nvSpPr>
          <p:cNvPr id="13" name="TextBox 12"/>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
        <p:nvSpPr>
          <p:cNvPr id="14"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6089904" y="4896981"/>
            <a:ext cx="2681478"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mage Left Gree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14B4641-564B-4F50-B919-B87A300325EF}"/>
              </a:ext>
            </a:extLst>
          </p:cNvPr>
          <p:cNvSpPr>
            <a:spLocks noGrp="1"/>
          </p:cNvSpPr>
          <p:nvPr>
            <p:ph type="pic" sz="quarter" idx="11"/>
          </p:nvPr>
        </p:nvSpPr>
        <p:spPr>
          <a:xfrm>
            <a:off x="0" y="0"/>
            <a:ext cx="5648660" cy="5143500"/>
          </a:xfrm>
          <a:noFill/>
        </p:spPr>
        <p:txBody>
          <a:bodyPr anchor="ctr"/>
          <a:lstStyle>
            <a:lvl1pPr marL="0" indent="0" algn="ctr">
              <a:buNone/>
              <a:defRPr/>
            </a:lvl1pPr>
          </a:lstStyle>
          <a:p>
            <a:r>
              <a:rPr lang="en-US"/>
              <a:t>Click icon to add picture</a:t>
            </a:r>
            <a:endParaRPr lang="en-US" dirty="0"/>
          </a:p>
        </p:txBody>
      </p:sp>
      <p:sp>
        <p:nvSpPr>
          <p:cNvPr id="5" name="Rectangle 4">
            <a:extLst>
              <a:ext uri="{FF2B5EF4-FFF2-40B4-BE49-F238E27FC236}">
                <a16:creationId xmlns:a16="http://schemas.microsoft.com/office/drawing/2014/main" id="{36D6BE73-B9C8-47A2-984C-E200BA96DCB3}"/>
              </a:ext>
            </a:extLst>
          </p:cNvPr>
          <p:cNvSpPr/>
          <p:nvPr/>
        </p:nvSpPr>
        <p:spPr bwMode="gray">
          <a:xfrm>
            <a:off x="5650221" y="0"/>
            <a:ext cx="3493780"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49" name="Rectangle 48">
            <a:extLst>
              <a:ext uri="{FF2B5EF4-FFF2-40B4-BE49-F238E27FC236}">
                <a16:creationId xmlns:a16="http://schemas.microsoft.com/office/drawing/2014/main" id="{E8341B37-0E89-4536-852D-25A8E380261E}"/>
              </a:ext>
            </a:extLst>
          </p:cNvPr>
          <p:cNvSpPr/>
          <p:nvPr userDrawn="1"/>
        </p:nvSpPr>
        <p:spPr bwMode="gray">
          <a:xfrm flipH="1">
            <a:off x="5644257" y="0"/>
            <a:ext cx="370332" cy="5143500"/>
          </a:xfrm>
          <a:prstGeom prst="rect">
            <a:avLst/>
          </a:prstGeom>
          <a:gradFill flip="none" rotWithShape="1">
            <a:gsLst>
              <a:gs pos="0">
                <a:schemeClr val="accent3"/>
              </a:gs>
              <a:gs pos="100000">
                <a:schemeClr val="accent3">
                  <a:lumMod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sysClr val="windowText" lastClr="000000"/>
              </a:solidFill>
            </a:endParaRPr>
          </a:p>
        </p:txBody>
      </p:sp>
      <p:sp>
        <p:nvSpPr>
          <p:cNvPr id="10" name="Text Placeholder 44">
            <a:extLst>
              <a:ext uri="{FF2B5EF4-FFF2-40B4-BE49-F238E27FC236}">
                <a16:creationId xmlns:a16="http://schemas.microsoft.com/office/drawing/2014/main" id="{039914E2-20D2-4AED-9BA4-AD0FC18B808F}"/>
              </a:ext>
            </a:extLst>
          </p:cNvPr>
          <p:cNvSpPr>
            <a:spLocks noGrp="1"/>
          </p:cNvSpPr>
          <p:nvPr>
            <p:ph type="body" sz="quarter" idx="10"/>
          </p:nvPr>
        </p:nvSpPr>
        <p:spPr bwMode="gray">
          <a:xfrm>
            <a:off x="6077545" y="3557588"/>
            <a:ext cx="2680667" cy="1205738"/>
          </a:xfrm>
        </p:spPr>
        <p:txBody>
          <a:bodyPr anchor="t"/>
          <a:lstStyle>
            <a:lvl1pPr marL="0" indent="0">
              <a:lnSpc>
                <a:spcPct val="95000"/>
              </a:lnSpc>
              <a:buClr>
                <a:schemeClr val="bg1"/>
              </a:buClr>
              <a:buNone/>
              <a:defRPr>
                <a:solidFill>
                  <a:schemeClr val="bg1"/>
                </a:solidFill>
              </a:defRPr>
            </a:lvl1pPr>
            <a:lvl2pPr marL="0" indent="0">
              <a:buClr>
                <a:schemeClr val="bg1"/>
              </a:buClr>
              <a:buNone/>
              <a:defRPr>
                <a:solidFill>
                  <a:schemeClr val="bg1"/>
                </a:solidFill>
              </a:defRPr>
            </a:lvl2pPr>
            <a:lvl3pPr marL="0" indent="0">
              <a:lnSpc>
                <a:spcPct val="98000"/>
              </a:lnSpc>
              <a:spcBef>
                <a:spcPts val="900"/>
              </a:spcBef>
              <a:buClr>
                <a:schemeClr val="bg1"/>
              </a:buClr>
              <a:buNone/>
              <a:defRPr>
                <a:solidFill>
                  <a:schemeClr val="bg1"/>
                </a:solidFill>
              </a:defRPr>
            </a:lvl3pPr>
            <a:lvl4pPr marL="0" indent="0">
              <a:lnSpc>
                <a:spcPct val="94000"/>
              </a:lnSpc>
              <a:spcBef>
                <a:spcPts val="900"/>
              </a:spcBef>
              <a:buClr>
                <a:schemeClr val="bg1"/>
              </a:buClr>
              <a:buNone/>
              <a:defRPr sz="1200">
                <a:solidFill>
                  <a:schemeClr val="bg1"/>
                </a:solidFill>
              </a:defRPr>
            </a:lvl4pPr>
            <a:lvl5pPr marL="0" indent="0">
              <a:lnSpc>
                <a:spcPct val="107000"/>
              </a:lnSpc>
              <a:spcBef>
                <a:spcPts val="900"/>
              </a:spcBef>
              <a:buFont typeface="Arial" panose="020B0604020202020204" pitchFamily="34" charset="0"/>
              <a:buNone/>
              <a:defRPr sz="1050">
                <a:solidFill>
                  <a:schemeClr val="bg1"/>
                </a:solidFill>
              </a:defRPr>
            </a:lvl5pPr>
            <a:lvl6pPr>
              <a:buNone/>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p:txBody>
      </p:sp>
      <p:sp>
        <p:nvSpPr>
          <p:cNvPr id="12" name="Title 45">
            <a:extLst>
              <a:ext uri="{FF2B5EF4-FFF2-40B4-BE49-F238E27FC236}">
                <a16:creationId xmlns:a16="http://schemas.microsoft.com/office/drawing/2014/main" id="{00694F1B-B722-4A01-98DF-31EE60F97D3D}"/>
              </a:ext>
            </a:extLst>
          </p:cNvPr>
          <p:cNvSpPr>
            <a:spLocks noGrp="1"/>
          </p:cNvSpPr>
          <p:nvPr>
            <p:ph type="title"/>
          </p:nvPr>
        </p:nvSpPr>
        <p:spPr bwMode="gray">
          <a:xfrm>
            <a:off x="6077545" y="2062313"/>
            <a:ext cx="2684345" cy="1376211"/>
          </a:xfrm>
        </p:spPr>
        <p:txBody>
          <a:bodyPr/>
          <a:lstStyle>
            <a:lvl1pPr>
              <a:lnSpc>
                <a:spcPct val="88000"/>
              </a:lnSpc>
              <a:defRPr sz="2550">
                <a:solidFill>
                  <a:schemeClr val="bg1"/>
                </a:solidFill>
              </a:defRPr>
            </a:lvl1pPr>
          </a:lstStyle>
          <a:p>
            <a:r>
              <a:rPr lang="en-US"/>
              <a:t>Click to edit Master title style</a:t>
            </a:r>
            <a:endParaRPr lang="en-US" dirty="0"/>
          </a:p>
        </p:txBody>
      </p:sp>
      <p:sp>
        <p:nvSpPr>
          <p:cNvPr id="13" name="TextBox 12"/>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
        <p:nvSpPr>
          <p:cNvPr id="14"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6089904" y="4896981"/>
            <a:ext cx="2681478"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Image Left Gray">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14B4641-564B-4F50-B919-B87A300325EF}"/>
              </a:ext>
            </a:extLst>
          </p:cNvPr>
          <p:cNvSpPr>
            <a:spLocks noGrp="1"/>
          </p:cNvSpPr>
          <p:nvPr>
            <p:ph type="pic" sz="quarter" idx="11"/>
          </p:nvPr>
        </p:nvSpPr>
        <p:spPr>
          <a:xfrm>
            <a:off x="0" y="0"/>
            <a:ext cx="5648660" cy="5143500"/>
          </a:xfrm>
          <a:noFill/>
        </p:spPr>
        <p:txBody>
          <a:bodyPr anchor="ctr"/>
          <a:lstStyle>
            <a:lvl1pPr marL="0" indent="0" algn="ctr">
              <a:buNone/>
              <a:defRPr/>
            </a:lvl1pPr>
          </a:lstStyle>
          <a:p>
            <a:r>
              <a:rPr lang="en-US"/>
              <a:t>Click icon to add picture</a:t>
            </a:r>
            <a:endParaRPr lang="en-US" dirty="0"/>
          </a:p>
        </p:txBody>
      </p:sp>
      <p:sp>
        <p:nvSpPr>
          <p:cNvPr id="5" name="Rectangle 4">
            <a:extLst>
              <a:ext uri="{FF2B5EF4-FFF2-40B4-BE49-F238E27FC236}">
                <a16:creationId xmlns:a16="http://schemas.microsoft.com/office/drawing/2014/main" id="{36D6BE73-B9C8-47A2-984C-E200BA96DCB3}"/>
              </a:ext>
            </a:extLst>
          </p:cNvPr>
          <p:cNvSpPr/>
          <p:nvPr/>
        </p:nvSpPr>
        <p:spPr bwMode="gray">
          <a:xfrm>
            <a:off x="5650221" y="0"/>
            <a:ext cx="3493780" cy="5143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49" name="Rectangle 48">
            <a:extLst>
              <a:ext uri="{FF2B5EF4-FFF2-40B4-BE49-F238E27FC236}">
                <a16:creationId xmlns:a16="http://schemas.microsoft.com/office/drawing/2014/main" id="{E8341B37-0E89-4536-852D-25A8E380261E}"/>
              </a:ext>
            </a:extLst>
          </p:cNvPr>
          <p:cNvSpPr/>
          <p:nvPr userDrawn="1"/>
        </p:nvSpPr>
        <p:spPr bwMode="gray">
          <a:xfrm flipH="1">
            <a:off x="5644257" y="0"/>
            <a:ext cx="370332" cy="5143500"/>
          </a:xfrm>
          <a:prstGeom prst="rect">
            <a:avLst/>
          </a:prstGeom>
          <a:gradFill flip="none" rotWithShape="1">
            <a:gsLst>
              <a:gs pos="0">
                <a:schemeClr val="accent5"/>
              </a:gs>
              <a:gs pos="100000">
                <a:schemeClr val="accent5">
                  <a:lumMod val="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0" name="Text Placeholder 44">
            <a:extLst>
              <a:ext uri="{FF2B5EF4-FFF2-40B4-BE49-F238E27FC236}">
                <a16:creationId xmlns:a16="http://schemas.microsoft.com/office/drawing/2014/main" id="{039914E2-20D2-4AED-9BA4-AD0FC18B808F}"/>
              </a:ext>
            </a:extLst>
          </p:cNvPr>
          <p:cNvSpPr>
            <a:spLocks noGrp="1"/>
          </p:cNvSpPr>
          <p:nvPr>
            <p:ph type="body" sz="quarter" idx="10"/>
          </p:nvPr>
        </p:nvSpPr>
        <p:spPr bwMode="gray">
          <a:xfrm>
            <a:off x="6077545" y="3557588"/>
            <a:ext cx="2680667" cy="1205738"/>
          </a:xfrm>
        </p:spPr>
        <p:txBody>
          <a:bodyPr anchor="t"/>
          <a:lstStyle>
            <a:lvl1pPr marL="0" indent="0">
              <a:lnSpc>
                <a:spcPct val="95000"/>
              </a:lnSpc>
              <a:buClr>
                <a:schemeClr val="bg1"/>
              </a:buClr>
              <a:buNone/>
              <a:defRPr>
                <a:solidFill>
                  <a:schemeClr val="bg1"/>
                </a:solidFill>
              </a:defRPr>
            </a:lvl1pPr>
            <a:lvl2pPr marL="0" indent="0">
              <a:buClr>
                <a:schemeClr val="bg1"/>
              </a:buClr>
              <a:buNone/>
              <a:defRPr>
                <a:solidFill>
                  <a:schemeClr val="bg1"/>
                </a:solidFill>
              </a:defRPr>
            </a:lvl2pPr>
            <a:lvl3pPr marL="0" indent="0">
              <a:lnSpc>
                <a:spcPct val="98000"/>
              </a:lnSpc>
              <a:spcBef>
                <a:spcPts val="900"/>
              </a:spcBef>
              <a:buClr>
                <a:schemeClr val="bg1"/>
              </a:buClr>
              <a:buNone/>
              <a:defRPr>
                <a:solidFill>
                  <a:schemeClr val="bg1"/>
                </a:solidFill>
              </a:defRPr>
            </a:lvl3pPr>
            <a:lvl4pPr marL="0" indent="0">
              <a:lnSpc>
                <a:spcPct val="94000"/>
              </a:lnSpc>
              <a:spcBef>
                <a:spcPts val="900"/>
              </a:spcBef>
              <a:buClr>
                <a:schemeClr val="bg1"/>
              </a:buClr>
              <a:buNone/>
              <a:defRPr sz="1200">
                <a:solidFill>
                  <a:schemeClr val="bg1"/>
                </a:solidFill>
              </a:defRPr>
            </a:lvl4pPr>
            <a:lvl5pPr marL="0" indent="0">
              <a:lnSpc>
                <a:spcPct val="107000"/>
              </a:lnSpc>
              <a:spcBef>
                <a:spcPts val="900"/>
              </a:spcBef>
              <a:buFont typeface="Arial" panose="020B0604020202020204" pitchFamily="34" charset="0"/>
              <a:buNone/>
              <a:defRPr sz="1050">
                <a:solidFill>
                  <a:schemeClr val="bg1"/>
                </a:solidFill>
              </a:defRPr>
            </a:lvl5pPr>
            <a:lvl6pPr>
              <a:buNone/>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p:txBody>
      </p:sp>
      <p:sp>
        <p:nvSpPr>
          <p:cNvPr id="12" name="Title 45">
            <a:extLst>
              <a:ext uri="{FF2B5EF4-FFF2-40B4-BE49-F238E27FC236}">
                <a16:creationId xmlns:a16="http://schemas.microsoft.com/office/drawing/2014/main" id="{00694F1B-B722-4A01-98DF-31EE60F97D3D}"/>
              </a:ext>
            </a:extLst>
          </p:cNvPr>
          <p:cNvSpPr>
            <a:spLocks noGrp="1"/>
          </p:cNvSpPr>
          <p:nvPr>
            <p:ph type="title"/>
          </p:nvPr>
        </p:nvSpPr>
        <p:spPr bwMode="gray">
          <a:xfrm>
            <a:off x="6077545" y="2062313"/>
            <a:ext cx="2684345" cy="1376211"/>
          </a:xfrm>
        </p:spPr>
        <p:txBody>
          <a:bodyPr/>
          <a:lstStyle>
            <a:lvl1pPr>
              <a:lnSpc>
                <a:spcPct val="88000"/>
              </a:lnSpc>
              <a:defRPr sz="2550">
                <a:solidFill>
                  <a:schemeClr val="bg1"/>
                </a:solidFill>
              </a:defRPr>
            </a:lvl1pPr>
          </a:lstStyle>
          <a:p>
            <a:r>
              <a:rPr lang="en-US"/>
              <a:t>Click to edit Master title style</a:t>
            </a:r>
            <a:endParaRPr lang="en-US" dirty="0"/>
          </a:p>
        </p:txBody>
      </p:sp>
      <p:sp>
        <p:nvSpPr>
          <p:cNvPr id="13" name="TextBox 12"/>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
        <p:nvSpPr>
          <p:cNvPr id="14"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6089904" y="4896981"/>
            <a:ext cx="2681478"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Image Right Blu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C4F80DE-5D56-47D8-8FA8-D6E5D8B85FA8}"/>
              </a:ext>
            </a:extLst>
          </p:cNvPr>
          <p:cNvSpPr/>
          <p:nvPr userDrawn="1"/>
        </p:nvSpPr>
        <p:spPr bwMode="gray">
          <a:xfrm>
            <a:off x="0" y="0"/>
            <a:ext cx="3493781"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5" name="Rectangle 14">
            <a:extLst>
              <a:ext uri="{FF2B5EF4-FFF2-40B4-BE49-F238E27FC236}">
                <a16:creationId xmlns:a16="http://schemas.microsoft.com/office/drawing/2014/main" id="{096897AF-98CA-40A5-9DA9-73AFB4E1D4EF}"/>
              </a:ext>
            </a:extLst>
          </p:cNvPr>
          <p:cNvSpPr/>
          <p:nvPr userDrawn="1"/>
        </p:nvSpPr>
        <p:spPr bwMode="gray">
          <a:xfrm>
            <a:off x="3123449" y="0"/>
            <a:ext cx="370332" cy="5143500"/>
          </a:xfrm>
          <a:prstGeom prst="rect">
            <a:avLst/>
          </a:prstGeom>
          <a:gradFill flip="none" rotWithShape="1">
            <a:gsLst>
              <a:gs pos="75000">
                <a:srgbClr val="233DA8"/>
              </a:gs>
              <a:gs pos="0">
                <a:schemeClr val="accent1">
                  <a:alpha val="0"/>
                </a:schemeClr>
              </a:gs>
              <a:gs pos="100000">
                <a:schemeClr val="accent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3" name="Picture Placeholder 2">
            <a:extLst>
              <a:ext uri="{FF2B5EF4-FFF2-40B4-BE49-F238E27FC236}">
                <a16:creationId xmlns:a16="http://schemas.microsoft.com/office/drawing/2014/main" id="{914B4641-564B-4F50-B919-B87A300325EF}"/>
              </a:ext>
            </a:extLst>
          </p:cNvPr>
          <p:cNvSpPr>
            <a:spLocks noGrp="1"/>
          </p:cNvSpPr>
          <p:nvPr>
            <p:ph type="pic" sz="quarter" idx="11"/>
          </p:nvPr>
        </p:nvSpPr>
        <p:spPr>
          <a:xfrm>
            <a:off x="3493780" y="0"/>
            <a:ext cx="5650220" cy="5143500"/>
          </a:xfrm>
          <a:noFill/>
        </p:spPr>
        <p:txBody>
          <a:bodyPr anchor="ctr"/>
          <a:lstStyle>
            <a:lvl1pPr marL="0" indent="0" algn="ctr">
              <a:buNone/>
              <a:defRPr/>
            </a:lvl1pPr>
          </a:lstStyle>
          <a:p>
            <a:r>
              <a:rPr lang="en-US"/>
              <a:t>Click icon to add picture</a:t>
            </a:r>
            <a:endParaRPr lang="en-US" dirty="0"/>
          </a:p>
        </p:txBody>
      </p:sp>
      <p:sp>
        <p:nvSpPr>
          <p:cNvPr id="8" name="Text Placeholder 44">
            <a:extLst>
              <a:ext uri="{FF2B5EF4-FFF2-40B4-BE49-F238E27FC236}">
                <a16:creationId xmlns:a16="http://schemas.microsoft.com/office/drawing/2014/main" id="{039914E2-20D2-4AED-9BA4-AD0FC18B808F}"/>
              </a:ext>
            </a:extLst>
          </p:cNvPr>
          <p:cNvSpPr>
            <a:spLocks noGrp="1"/>
          </p:cNvSpPr>
          <p:nvPr>
            <p:ph type="body" sz="quarter" idx="10"/>
          </p:nvPr>
        </p:nvSpPr>
        <p:spPr bwMode="gray">
          <a:xfrm>
            <a:off x="371475" y="3557588"/>
            <a:ext cx="2667000" cy="1205738"/>
          </a:xfrm>
        </p:spPr>
        <p:txBody>
          <a:bodyPr anchor="t"/>
          <a:lstStyle>
            <a:lvl1pPr marL="0" indent="0">
              <a:lnSpc>
                <a:spcPct val="110000"/>
              </a:lnSpc>
              <a:buClr>
                <a:schemeClr val="bg1"/>
              </a:buClr>
              <a:buNone/>
              <a:defRPr sz="1200">
                <a:solidFill>
                  <a:schemeClr val="bg1"/>
                </a:solidFill>
              </a:defRPr>
            </a:lvl1pPr>
            <a:lvl2pPr marL="0" indent="0">
              <a:buClr>
                <a:schemeClr val="bg1"/>
              </a:buClr>
              <a:buNone/>
              <a:defRPr>
                <a:solidFill>
                  <a:schemeClr val="bg1"/>
                </a:solidFill>
              </a:defRPr>
            </a:lvl2pPr>
            <a:lvl3pPr marL="0" indent="0">
              <a:buClr>
                <a:schemeClr val="bg1"/>
              </a:buClr>
              <a:buNone/>
              <a:defRPr>
                <a:solidFill>
                  <a:schemeClr val="bg1"/>
                </a:solidFill>
              </a:defRPr>
            </a:lvl3pPr>
            <a:lvl4pPr marL="0" indent="0">
              <a:buClr>
                <a:schemeClr val="bg1"/>
              </a:buClr>
              <a:buNone/>
              <a:defRPr>
                <a:solidFill>
                  <a:schemeClr val="bg1"/>
                </a:solidFill>
              </a:defRPr>
            </a:lvl4pPr>
            <a:lvl5pPr marL="0" indent="0">
              <a:buFont typeface="Arial" panose="020B0604020202020204" pitchFamily="34" charset="0"/>
              <a:buNone/>
              <a:defRPr>
                <a:solidFill>
                  <a:schemeClr val="bg1"/>
                </a:solidFill>
              </a:defRPr>
            </a:lvl5pPr>
            <a:lvl6pPr>
              <a:buNone/>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p:txBody>
      </p:sp>
      <p:sp>
        <p:nvSpPr>
          <p:cNvPr id="10" name="Title 45">
            <a:extLst>
              <a:ext uri="{FF2B5EF4-FFF2-40B4-BE49-F238E27FC236}">
                <a16:creationId xmlns:a16="http://schemas.microsoft.com/office/drawing/2014/main" id="{00694F1B-B722-4A01-98DF-31EE60F97D3D}"/>
              </a:ext>
            </a:extLst>
          </p:cNvPr>
          <p:cNvSpPr>
            <a:spLocks noGrp="1"/>
          </p:cNvSpPr>
          <p:nvPr>
            <p:ph type="title"/>
          </p:nvPr>
        </p:nvSpPr>
        <p:spPr bwMode="gray">
          <a:xfrm>
            <a:off x="371475" y="2055644"/>
            <a:ext cx="2667000" cy="1382880"/>
          </a:xfrm>
        </p:spPr>
        <p:txBody>
          <a:bodyPr/>
          <a:lstStyle>
            <a:lvl1pPr>
              <a:lnSpc>
                <a:spcPct val="88000"/>
              </a:lnSpc>
              <a:defRPr sz="2550">
                <a:solidFill>
                  <a:schemeClr val="bg1"/>
                </a:solidFill>
              </a:defRPr>
            </a:lvl1pPr>
          </a:lstStyle>
          <a:p>
            <a:r>
              <a:rPr lang="en-US"/>
              <a:t>Click to edit Master title style</a:t>
            </a:r>
            <a:endParaRPr lang="en-US" dirty="0"/>
          </a:p>
        </p:txBody>
      </p:sp>
      <p:sp>
        <p:nvSpPr>
          <p:cNvPr id="11"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2667833"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90"/>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076328"/>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extLst>
      <p:ext uri="{BB962C8B-B14F-4D97-AF65-F5344CB8AC3E}">
        <p14:creationId xmlns:p14="http://schemas.microsoft.com/office/powerpoint/2010/main" val="45304608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Image Right Light Blu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C4F80DE-5D56-47D8-8FA8-D6E5D8B85FA8}"/>
              </a:ext>
            </a:extLst>
          </p:cNvPr>
          <p:cNvSpPr/>
          <p:nvPr userDrawn="1"/>
        </p:nvSpPr>
        <p:spPr bwMode="gray">
          <a:xfrm>
            <a:off x="0" y="0"/>
            <a:ext cx="3493781"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5" name="Rectangle 14">
            <a:extLst>
              <a:ext uri="{FF2B5EF4-FFF2-40B4-BE49-F238E27FC236}">
                <a16:creationId xmlns:a16="http://schemas.microsoft.com/office/drawing/2014/main" id="{096897AF-98CA-40A5-9DA9-73AFB4E1D4EF}"/>
              </a:ext>
            </a:extLst>
          </p:cNvPr>
          <p:cNvSpPr/>
          <p:nvPr userDrawn="1"/>
        </p:nvSpPr>
        <p:spPr bwMode="gray">
          <a:xfrm>
            <a:off x="3123449" y="0"/>
            <a:ext cx="370332" cy="5143500"/>
          </a:xfrm>
          <a:prstGeom prst="rect">
            <a:avLst/>
          </a:prstGeom>
          <a:gradFill flip="none" rotWithShape="1">
            <a:gsLst>
              <a:gs pos="75000">
                <a:srgbClr val="6383DE"/>
              </a:gs>
              <a:gs pos="100000">
                <a:srgbClr val="3F59AD">
                  <a:lumMod val="90000"/>
                  <a:lumOff val="10000"/>
                </a:srgbClr>
              </a:gs>
              <a:gs pos="0">
                <a:schemeClr val="accent2">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3" name="Picture Placeholder 2">
            <a:extLst>
              <a:ext uri="{FF2B5EF4-FFF2-40B4-BE49-F238E27FC236}">
                <a16:creationId xmlns:a16="http://schemas.microsoft.com/office/drawing/2014/main" id="{914B4641-564B-4F50-B919-B87A300325EF}"/>
              </a:ext>
            </a:extLst>
          </p:cNvPr>
          <p:cNvSpPr>
            <a:spLocks noGrp="1"/>
          </p:cNvSpPr>
          <p:nvPr>
            <p:ph type="pic" sz="quarter" idx="11"/>
          </p:nvPr>
        </p:nvSpPr>
        <p:spPr>
          <a:xfrm>
            <a:off x="3493780" y="0"/>
            <a:ext cx="5650220" cy="5143500"/>
          </a:xfrm>
          <a:noFill/>
        </p:spPr>
        <p:txBody>
          <a:bodyPr anchor="ctr"/>
          <a:lstStyle>
            <a:lvl1pPr marL="0" indent="0" algn="ctr">
              <a:buNone/>
              <a:defRPr/>
            </a:lvl1pPr>
          </a:lstStyle>
          <a:p>
            <a:r>
              <a:rPr lang="en-US"/>
              <a:t>Click icon to add picture</a:t>
            </a:r>
            <a:endParaRPr lang="en-US" dirty="0"/>
          </a:p>
        </p:txBody>
      </p:sp>
      <p:sp>
        <p:nvSpPr>
          <p:cNvPr id="8" name="Text Placeholder 44">
            <a:extLst>
              <a:ext uri="{FF2B5EF4-FFF2-40B4-BE49-F238E27FC236}">
                <a16:creationId xmlns:a16="http://schemas.microsoft.com/office/drawing/2014/main" id="{039914E2-20D2-4AED-9BA4-AD0FC18B808F}"/>
              </a:ext>
            </a:extLst>
          </p:cNvPr>
          <p:cNvSpPr>
            <a:spLocks noGrp="1"/>
          </p:cNvSpPr>
          <p:nvPr>
            <p:ph type="body" sz="quarter" idx="10"/>
          </p:nvPr>
        </p:nvSpPr>
        <p:spPr bwMode="gray">
          <a:xfrm>
            <a:off x="371475" y="3557588"/>
            <a:ext cx="2667000" cy="1205738"/>
          </a:xfrm>
        </p:spPr>
        <p:txBody>
          <a:bodyPr anchor="t"/>
          <a:lstStyle>
            <a:lvl1pPr marL="0" indent="0">
              <a:lnSpc>
                <a:spcPct val="110000"/>
              </a:lnSpc>
              <a:buClr>
                <a:schemeClr val="bg1"/>
              </a:buClr>
              <a:buNone/>
              <a:defRPr sz="1200">
                <a:solidFill>
                  <a:schemeClr val="bg1"/>
                </a:solidFill>
              </a:defRPr>
            </a:lvl1pPr>
            <a:lvl2pPr marL="0" indent="0">
              <a:buClr>
                <a:schemeClr val="bg1"/>
              </a:buClr>
              <a:buNone/>
              <a:defRPr>
                <a:solidFill>
                  <a:schemeClr val="bg1"/>
                </a:solidFill>
              </a:defRPr>
            </a:lvl2pPr>
            <a:lvl3pPr marL="0" indent="0">
              <a:buClr>
                <a:schemeClr val="bg1"/>
              </a:buClr>
              <a:buNone/>
              <a:defRPr>
                <a:solidFill>
                  <a:schemeClr val="bg1"/>
                </a:solidFill>
              </a:defRPr>
            </a:lvl3pPr>
            <a:lvl4pPr marL="0" indent="0">
              <a:buClr>
                <a:schemeClr val="bg1"/>
              </a:buClr>
              <a:buNone/>
              <a:defRPr>
                <a:solidFill>
                  <a:schemeClr val="bg1"/>
                </a:solidFill>
              </a:defRPr>
            </a:lvl4pPr>
            <a:lvl5pPr marL="0" indent="0">
              <a:buFont typeface="Arial" panose="020B0604020202020204" pitchFamily="34" charset="0"/>
              <a:buNone/>
              <a:defRPr>
                <a:solidFill>
                  <a:schemeClr val="bg1"/>
                </a:solidFill>
              </a:defRPr>
            </a:lvl5pPr>
            <a:lvl6pPr>
              <a:buNone/>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p:txBody>
      </p:sp>
      <p:sp>
        <p:nvSpPr>
          <p:cNvPr id="9" name="Title 45">
            <a:extLst>
              <a:ext uri="{FF2B5EF4-FFF2-40B4-BE49-F238E27FC236}">
                <a16:creationId xmlns:a16="http://schemas.microsoft.com/office/drawing/2014/main" id="{00694F1B-B722-4A01-98DF-31EE60F97D3D}"/>
              </a:ext>
            </a:extLst>
          </p:cNvPr>
          <p:cNvSpPr>
            <a:spLocks noGrp="1"/>
          </p:cNvSpPr>
          <p:nvPr>
            <p:ph type="title"/>
          </p:nvPr>
        </p:nvSpPr>
        <p:spPr bwMode="gray">
          <a:xfrm>
            <a:off x="371475" y="2055644"/>
            <a:ext cx="2667000" cy="1382880"/>
          </a:xfrm>
        </p:spPr>
        <p:txBody>
          <a:bodyPr/>
          <a:lstStyle>
            <a:lvl1pPr>
              <a:lnSpc>
                <a:spcPct val="88000"/>
              </a:lnSpc>
              <a:defRPr sz="2550">
                <a:solidFill>
                  <a:schemeClr val="bg1"/>
                </a:solidFill>
              </a:defRPr>
            </a:lvl1pPr>
          </a:lstStyle>
          <a:p>
            <a:r>
              <a:rPr lang="en-US"/>
              <a:t>Click to edit Master title style</a:t>
            </a:r>
            <a:endParaRPr lang="en-US" dirty="0"/>
          </a:p>
        </p:txBody>
      </p:sp>
      <p:sp>
        <p:nvSpPr>
          <p:cNvPr id="11"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2667833"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mage Right Green">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C4F80DE-5D56-47D8-8FA8-D6E5D8B85FA8}"/>
              </a:ext>
            </a:extLst>
          </p:cNvPr>
          <p:cNvSpPr/>
          <p:nvPr userDrawn="1"/>
        </p:nvSpPr>
        <p:spPr bwMode="gray">
          <a:xfrm>
            <a:off x="0" y="0"/>
            <a:ext cx="3493781"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5" name="Rectangle 14">
            <a:extLst>
              <a:ext uri="{FF2B5EF4-FFF2-40B4-BE49-F238E27FC236}">
                <a16:creationId xmlns:a16="http://schemas.microsoft.com/office/drawing/2014/main" id="{096897AF-98CA-40A5-9DA9-73AFB4E1D4EF}"/>
              </a:ext>
            </a:extLst>
          </p:cNvPr>
          <p:cNvSpPr/>
          <p:nvPr userDrawn="1"/>
        </p:nvSpPr>
        <p:spPr bwMode="gray">
          <a:xfrm>
            <a:off x="3123449" y="0"/>
            <a:ext cx="370332" cy="5143500"/>
          </a:xfrm>
          <a:prstGeom prst="rect">
            <a:avLst/>
          </a:prstGeom>
          <a:gradFill flip="none" rotWithShape="1">
            <a:gsLst>
              <a:gs pos="0">
                <a:schemeClr val="accent3"/>
              </a:gs>
              <a:gs pos="100000">
                <a:schemeClr val="accent3">
                  <a:lumMod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3" name="Picture Placeholder 2">
            <a:extLst>
              <a:ext uri="{FF2B5EF4-FFF2-40B4-BE49-F238E27FC236}">
                <a16:creationId xmlns:a16="http://schemas.microsoft.com/office/drawing/2014/main" id="{914B4641-564B-4F50-B919-B87A300325EF}"/>
              </a:ext>
            </a:extLst>
          </p:cNvPr>
          <p:cNvSpPr>
            <a:spLocks noGrp="1"/>
          </p:cNvSpPr>
          <p:nvPr>
            <p:ph type="pic" sz="quarter" idx="11"/>
          </p:nvPr>
        </p:nvSpPr>
        <p:spPr>
          <a:xfrm>
            <a:off x="3493780" y="0"/>
            <a:ext cx="5650220" cy="5143500"/>
          </a:xfrm>
          <a:noFill/>
        </p:spPr>
        <p:txBody>
          <a:bodyPr anchor="ctr"/>
          <a:lstStyle>
            <a:lvl1pPr marL="0" indent="0" algn="ctr">
              <a:buNone/>
              <a:defRPr/>
            </a:lvl1pPr>
          </a:lstStyle>
          <a:p>
            <a:r>
              <a:rPr lang="en-US"/>
              <a:t>Click icon to add picture</a:t>
            </a:r>
            <a:endParaRPr lang="en-US" dirty="0"/>
          </a:p>
        </p:txBody>
      </p:sp>
      <p:sp>
        <p:nvSpPr>
          <p:cNvPr id="8" name="Text Placeholder 44">
            <a:extLst>
              <a:ext uri="{FF2B5EF4-FFF2-40B4-BE49-F238E27FC236}">
                <a16:creationId xmlns:a16="http://schemas.microsoft.com/office/drawing/2014/main" id="{039914E2-20D2-4AED-9BA4-AD0FC18B808F}"/>
              </a:ext>
            </a:extLst>
          </p:cNvPr>
          <p:cNvSpPr>
            <a:spLocks noGrp="1"/>
          </p:cNvSpPr>
          <p:nvPr>
            <p:ph type="body" sz="quarter" idx="10"/>
          </p:nvPr>
        </p:nvSpPr>
        <p:spPr bwMode="gray">
          <a:xfrm>
            <a:off x="371475" y="3557588"/>
            <a:ext cx="2667000" cy="1205738"/>
          </a:xfrm>
        </p:spPr>
        <p:txBody>
          <a:bodyPr anchor="t"/>
          <a:lstStyle>
            <a:lvl1pPr marL="0" indent="0">
              <a:lnSpc>
                <a:spcPct val="110000"/>
              </a:lnSpc>
              <a:buClr>
                <a:schemeClr val="bg1"/>
              </a:buClr>
              <a:buNone/>
              <a:defRPr sz="1200">
                <a:solidFill>
                  <a:schemeClr val="bg1"/>
                </a:solidFill>
              </a:defRPr>
            </a:lvl1pPr>
            <a:lvl2pPr marL="0" indent="0">
              <a:buClr>
                <a:schemeClr val="bg1"/>
              </a:buClr>
              <a:buNone/>
              <a:defRPr>
                <a:solidFill>
                  <a:schemeClr val="bg1"/>
                </a:solidFill>
              </a:defRPr>
            </a:lvl2pPr>
            <a:lvl3pPr marL="0" indent="0">
              <a:buClr>
                <a:schemeClr val="bg1"/>
              </a:buClr>
              <a:buNone/>
              <a:defRPr>
                <a:solidFill>
                  <a:schemeClr val="bg1"/>
                </a:solidFill>
              </a:defRPr>
            </a:lvl3pPr>
            <a:lvl4pPr marL="0" indent="0">
              <a:buClr>
                <a:schemeClr val="bg1"/>
              </a:buClr>
              <a:buNone/>
              <a:defRPr>
                <a:solidFill>
                  <a:schemeClr val="bg1"/>
                </a:solidFill>
              </a:defRPr>
            </a:lvl4pPr>
            <a:lvl5pPr marL="0" indent="0">
              <a:buFont typeface="Arial" panose="020B0604020202020204" pitchFamily="34" charset="0"/>
              <a:buNone/>
              <a:defRPr>
                <a:solidFill>
                  <a:schemeClr val="bg1"/>
                </a:solidFill>
              </a:defRPr>
            </a:lvl5pPr>
            <a:lvl6pPr>
              <a:buNone/>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p:txBody>
      </p:sp>
      <p:sp>
        <p:nvSpPr>
          <p:cNvPr id="10" name="Title 45">
            <a:extLst>
              <a:ext uri="{FF2B5EF4-FFF2-40B4-BE49-F238E27FC236}">
                <a16:creationId xmlns:a16="http://schemas.microsoft.com/office/drawing/2014/main" id="{00694F1B-B722-4A01-98DF-31EE60F97D3D}"/>
              </a:ext>
            </a:extLst>
          </p:cNvPr>
          <p:cNvSpPr>
            <a:spLocks noGrp="1"/>
          </p:cNvSpPr>
          <p:nvPr>
            <p:ph type="title"/>
          </p:nvPr>
        </p:nvSpPr>
        <p:spPr bwMode="gray">
          <a:xfrm>
            <a:off x="371475" y="2055644"/>
            <a:ext cx="2667000" cy="1382880"/>
          </a:xfrm>
        </p:spPr>
        <p:txBody>
          <a:bodyPr/>
          <a:lstStyle>
            <a:lvl1pPr>
              <a:lnSpc>
                <a:spcPct val="88000"/>
              </a:lnSpc>
              <a:defRPr sz="2550">
                <a:solidFill>
                  <a:schemeClr val="bg1"/>
                </a:solidFill>
              </a:defRPr>
            </a:lvl1pPr>
          </a:lstStyle>
          <a:p>
            <a:r>
              <a:rPr lang="en-US"/>
              <a:t>Click to edit Master title style</a:t>
            </a:r>
            <a:endParaRPr lang="en-US" dirty="0"/>
          </a:p>
        </p:txBody>
      </p:sp>
      <p:sp>
        <p:nvSpPr>
          <p:cNvPr id="11"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2667833"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Image Right Gray">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C4F80DE-5D56-47D8-8FA8-D6E5D8B85FA8}"/>
              </a:ext>
            </a:extLst>
          </p:cNvPr>
          <p:cNvSpPr/>
          <p:nvPr userDrawn="1"/>
        </p:nvSpPr>
        <p:spPr bwMode="gray">
          <a:xfrm>
            <a:off x="0" y="0"/>
            <a:ext cx="3493781" cy="5143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5" name="Rectangle 14">
            <a:extLst>
              <a:ext uri="{FF2B5EF4-FFF2-40B4-BE49-F238E27FC236}">
                <a16:creationId xmlns:a16="http://schemas.microsoft.com/office/drawing/2014/main" id="{096897AF-98CA-40A5-9DA9-73AFB4E1D4EF}"/>
              </a:ext>
            </a:extLst>
          </p:cNvPr>
          <p:cNvSpPr/>
          <p:nvPr userDrawn="1"/>
        </p:nvSpPr>
        <p:spPr bwMode="gray">
          <a:xfrm>
            <a:off x="3123449" y="0"/>
            <a:ext cx="370332" cy="5143500"/>
          </a:xfrm>
          <a:prstGeom prst="rect">
            <a:avLst/>
          </a:prstGeom>
          <a:gradFill flip="none" rotWithShape="1">
            <a:gsLst>
              <a:gs pos="0">
                <a:schemeClr val="accent5"/>
              </a:gs>
              <a:gs pos="100000">
                <a:schemeClr val="accent5">
                  <a:lumMod val="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3" name="Picture Placeholder 2">
            <a:extLst>
              <a:ext uri="{FF2B5EF4-FFF2-40B4-BE49-F238E27FC236}">
                <a16:creationId xmlns:a16="http://schemas.microsoft.com/office/drawing/2014/main" id="{914B4641-564B-4F50-B919-B87A300325EF}"/>
              </a:ext>
            </a:extLst>
          </p:cNvPr>
          <p:cNvSpPr>
            <a:spLocks noGrp="1"/>
          </p:cNvSpPr>
          <p:nvPr>
            <p:ph type="pic" sz="quarter" idx="11"/>
          </p:nvPr>
        </p:nvSpPr>
        <p:spPr>
          <a:xfrm>
            <a:off x="3493780" y="0"/>
            <a:ext cx="5650220" cy="5143500"/>
          </a:xfrm>
          <a:noFill/>
        </p:spPr>
        <p:txBody>
          <a:bodyPr anchor="ctr"/>
          <a:lstStyle>
            <a:lvl1pPr marL="0" indent="0" algn="ctr">
              <a:buNone/>
              <a:defRPr/>
            </a:lvl1pPr>
          </a:lstStyle>
          <a:p>
            <a:r>
              <a:rPr lang="en-US"/>
              <a:t>Click icon to add picture</a:t>
            </a:r>
            <a:endParaRPr lang="en-US" dirty="0"/>
          </a:p>
        </p:txBody>
      </p:sp>
      <p:sp>
        <p:nvSpPr>
          <p:cNvPr id="8" name="Text Placeholder 44">
            <a:extLst>
              <a:ext uri="{FF2B5EF4-FFF2-40B4-BE49-F238E27FC236}">
                <a16:creationId xmlns:a16="http://schemas.microsoft.com/office/drawing/2014/main" id="{039914E2-20D2-4AED-9BA4-AD0FC18B808F}"/>
              </a:ext>
            </a:extLst>
          </p:cNvPr>
          <p:cNvSpPr>
            <a:spLocks noGrp="1"/>
          </p:cNvSpPr>
          <p:nvPr>
            <p:ph type="body" sz="quarter" idx="10"/>
          </p:nvPr>
        </p:nvSpPr>
        <p:spPr bwMode="gray">
          <a:xfrm>
            <a:off x="371475" y="3557588"/>
            <a:ext cx="2667000" cy="1205738"/>
          </a:xfrm>
        </p:spPr>
        <p:txBody>
          <a:bodyPr anchor="t"/>
          <a:lstStyle>
            <a:lvl1pPr marL="0" indent="0">
              <a:lnSpc>
                <a:spcPct val="110000"/>
              </a:lnSpc>
              <a:buClr>
                <a:schemeClr val="bg1"/>
              </a:buClr>
              <a:buNone/>
              <a:defRPr sz="1200">
                <a:solidFill>
                  <a:schemeClr val="bg1"/>
                </a:solidFill>
              </a:defRPr>
            </a:lvl1pPr>
            <a:lvl2pPr marL="0" indent="0">
              <a:buClr>
                <a:schemeClr val="bg1"/>
              </a:buClr>
              <a:buNone/>
              <a:defRPr>
                <a:solidFill>
                  <a:schemeClr val="bg1"/>
                </a:solidFill>
              </a:defRPr>
            </a:lvl2pPr>
            <a:lvl3pPr marL="0" indent="0">
              <a:buClr>
                <a:schemeClr val="bg1"/>
              </a:buClr>
              <a:buNone/>
              <a:defRPr>
                <a:solidFill>
                  <a:schemeClr val="bg1"/>
                </a:solidFill>
              </a:defRPr>
            </a:lvl3pPr>
            <a:lvl4pPr marL="0" indent="0">
              <a:buClr>
                <a:schemeClr val="bg1"/>
              </a:buClr>
              <a:buNone/>
              <a:defRPr>
                <a:solidFill>
                  <a:schemeClr val="bg1"/>
                </a:solidFill>
              </a:defRPr>
            </a:lvl4pPr>
            <a:lvl5pPr marL="0" indent="0">
              <a:buFont typeface="Arial" panose="020B0604020202020204" pitchFamily="34" charset="0"/>
              <a:buNone/>
              <a:defRPr>
                <a:solidFill>
                  <a:schemeClr val="bg1"/>
                </a:solidFill>
              </a:defRPr>
            </a:lvl5pPr>
            <a:lvl6pPr>
              <a:buNone/>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p:txBody>
      </p:sp>
      <p:sp>
        <p:nvSpPr>
          <p:cNvPr id="10" name="Title 45">
            <a:extLst>
              <a:ext uri="{FF2B5EF4-FFF2-40B4-BE49-F238E27FC236}">
                <a16:creationId xmlns:a16="http://schemas.microsoft.com/office/drawing/2014/main" id="{00694F1B-B722-4A01-98DF-31EE60F97D3D}"/>
              </a:ext>
            </a:extLst>
          </p:cNvPr>
          <p:cNvSpPr>
            <a:spLocks noGrp="1"/>
          </p:cNvSpPr>
          <p:nvPr>
            <p:ph type="title"/>
          </p:nvPr>
        </p:nvSpPr>
        <p:spPr bwMode="gray">
          <a:xfrm>
            <a:off x="371475" y="2055644"/>
            <a:ext cx="2667000" cy="1382880"/>
          </a:xfrm>
        </p:spPr>
        <p:txBody>
          <a:bodyPr/>
          <a:lstStyle>
            <a:lvl1pPr>
              <a:lnSpc>
                <a:spcPct val="88000"/>
              </a:lnSpc>
              <a:defRPr sz="2550">
                <a:solidFill>
                  <a:schemeClr val="bg1"/>
                </a:solidFill>
              </a:defRPr>
            </a:lvl1pPr>
          </a:lstStyle>
          <a:p>
            <a:r>
              <a:rPr lang="en-US"/>
              <a:t>Click to edit Master title style</a:t>
            </a:r>
            <a:endParaRPr lang="en-US" dirty="0"/>
          </a:p>
        </p:txBody>
      </p:sp>
      <p:sp>
        <p:nvSpPr>
          <p:cNvPr id="11"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2667833"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utaway 1/4 Left Blu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DB42174-1A3D-4E93-A2B6-481349C97762}"/>
              </a:ext>
            </a:extLst>
          </p:cNvPr>
          <p:cNvSpPr/>
          <p:nvPr userDrawn="1"/>
        </p:nvSpPr>
        <p:spPr bwMode="gray">
          <a:xfrm>
            <a:off x="1" y="0"/>
            <a:ext cx="277973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0" name="Rectangle: Single Corner Rounded 6">
            <a:extLst>
              <a:ext uri="{FF2B5EF4-FFF2-40B4-BE49-F238E27FC236}">
                <a16:creationId xmlns:a16="http://schemas.microsoft.com/office/drawing/2014/main" id="{7A8F2004-6901-4DA9-A3D9-C400BB1D4111}"/>
              </a:ext>
            </a:extLst>
          </p:cNvPr>
          <p:cNvSpPr/>
          <p:nvPr userDrawn="1"/>
        </p:nvSpPr>
        <p:spPr bwMode="gray">
          <a:xfrm flipV="1">
            <a:off x="2369801" y="-1"/>
            <a:ext cx="409930" cy="5143498"/>
          </a:xfrm>
          <a:prstGeom prst="round1Rect">
            <a:avLst>
              <a:gd name="adj" fmla="val 0"/>
            </a:avLst>
          </a:prstGeom>
          <a:gradFill flip="none" rotWithShape="1">
            <a:gsLst>
              <a:gs pos="75000">
                <a:srgbClr val="2540B3"/>
              </a:gs>
              <a:gs pos="0">
                <a:schemeClr val="accent1">
                  <a:alpha val="0"/>
                  <a:lumMod val="95000"/>
                </a:schemeClr>
              </a:gs>
              <a:gs pos="100000">
                <a:schemeClr val="accent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2" name="Text Placeholder 3">
            <a:extLst>
              <a:ext uri="{FF2B5EF4-FFF2-40B4-BE49-F238E27FC236}">
                <a16:creationId xmlns:a16="http://schemas.microsoft.com/office/drawing/2014/main" id="{4B8DA94D-4ADC-4A5B-8902-A406820A58B6}"/>
              </a:ext>
            </a:extLst>
          </p:cNvPr>
          <p:cNvSpPr>
            <a:spLocks noGrp="1"/>
          </p:cNvSpPr>
          <p:nvPr>
            <p:ph type="body" sz="quarter" idx="10"/>
          </p:nvPr>
        </p:nvSpPr>
        <p:spPr bwMode="white">
          <a:xfrm>
            <a:off x="370285" y="2005013"/>
            <a:ext cx="1955006" cy="2759868"/>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None/>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itle 46">
            <a:extLst>
              <a:ext uri="{FF2B5EF4-FFF2-40B4-BE49-F238E27FC236}">
                <a16:creationId xmlns:a16="http://schemas.microsoft.com/office/drawing/2014/main" id="{19FB8D88-FE4D-4206-9EF0-2E40E5A22C52}"/>
              </a:ext>
            </a:extLst>
          </p:cNvPr>
          <p:cNvSpPr>
            <a:spLocks noGrp="1"/>
          </p:cNvSpPr>
          <p:nvPr>
            <p:ph type="title"/>
          </p:nvPr>
        </p:nvSpPr>
        <p:spPr bwMode="gray">
          <a:xfrm>
            <a:off x="371475" y="365530"/>
            <a:ext cx="1953816" cy="975935"/>
          </a:xfrm>
        </p:spPr>
        <p:txBody>
          <a:bodyPr/>
          <a:lstStyle>
            <a:lvl1pPr>
              <a:lnSpc>
                <a:spcPct val="89000"/>
              </a:lnSpc>
              <a:defRPr sz="2100">
                <a:solidFill>
                  <a:schemeClr val="bg1"/>
                </a:solidFill>
              </a:defRPr>
            </a:lvl1pPr>
          </a:lstStyle>
          <a:p>
            <a:r>
              <a:rPr lang="en-US"/>
              <a:t>Click to edit Master title style</a:t>
            </a:r>
            <a:endParaRPr lang="en-US" dirty="0"/>
          </a:p>
        </p:txBody>
      </p:sp>
      <p:sp>
        <p:nvSpPr>
          <p:cNvPr id="14" name="Subtitle">
            <a:extLst>
              <a:ext uri="{FF2B5EF4-FFF2-40B4-BE49-F238E27FC236}">
                <a16:creationId xmlns:a16="http://schemas.microsoft.com/office/drawing/2014/main" id="{7B8D4663-B6E0-4AD4-8563-711289FF2DB0}"/>
              </a:ext>
            </a:extLst>
          </p:cNvPr>
          <p:cNvSpPr>
            <a:spLocks noGrp="1"/>
          </p:cNvSpPr>
          <p:nvPr>
            <p:ph type="subTitle" idx="1"/>
          </p:nvPr>
        </p:nvSpPr>
        <p:spPr bwMode="white">
          <a:xfrm>
            <a:off x="371475" y="1401961"/>
            <a:ext cx="1955602" cy="144723"/>
          </a:xfrm>
        </p:spPr>
        <p:txBody>
          <a:bodyPr/>
          <a:lstStyle>
            <a:lvl1pPr marL="0" indent="0" algn="l">
              <a:lnSpc>
                <a:spcPct val="83000"/>
              </a:lnSpc>
              <a:spcBef>
                <a:spcPts val="1350"/>
              </a:spcBef>
              <a:buNone/>
              <a:defRPr sz="12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7"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1954649"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utaway 1/4 Left Light Blu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DB42174-1A3D-4E93-A2B6-481349C97762}"/>
              </a:ext>
            </a:extLst>
          </p:cNvPr>
          <p:cNvSpPr/>
          <p:nvPr userDrawn="1"/>
        </p:nvSpPr>
        <p:spPr bwMode="gray">
          <a:xfrm>
            <a:off x="1" y="0"/>
            <a:ext cx="277973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0" name="Rectangle: Single Corner Rounded 6">
            <a:extLst>
              <a:ext uri="{FF2B5EF4-FFF2-40B4-BE49-F238E27FC236}">
                <a16:creationId xmlns:a16="http://schemas.microsoft.com/office/drawing/2014/main" id="{7A8F2004-6901-4DA9-A3D9-C400BB1D4111}"/>
              </a:ext>
            </a:extLst>
          </p:cNvPr>
          <p:cNvSpPr/>
          <p:nvPr userDrawn="1"/>
        </p:nvSpPr>
        <p:spPr bwMode="gray">
          <a:xfrm flipV="1">
            <a:off x="2369801" y="-1"/>
            <a:ext cx="409930" cy="5143498"/>
          </a:xfrm>
          <a:prstGeom prst="round1Rect">
            <a:avLst>
              <a:gd name="adj" fmla="val 0"/>
            </a:avLst>
          </a:prstGeom>
          <a:gradFill flip="none" rotWithShape="1">
            <a:gsLst>
              <a:gs pos="100000">
                <a:srgbClr val="3F59AD">
                  <a:lumMod val="90000"/>
                  <a:lumOff val="10000"/>
                </a:srgbClr>
              </a:gs>
              <a:gs pos="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2" name="Text Placeholder 3">
            <a:extLst>
              <a:ext uri="{FF2B5EF4-FFF2-40B4-BE49-F238E27FC236}">
                <a16:creationId xmlns:a16="http://schemas.microsoft.com/office/drawing/2014/main" id="{4B8DA94D-4ADC-4A5B-8902-A406820A58B6}"/>
              </a:ext>
            </a:extLst>
          </p:cNvPr>
          <p:cNvSpPr>
            <a:spLocks noGrp="1"/>
          </p:cNvSpPr>
          <p:nvPr>
            <p:ph type="body" sz="quarter" idx="10"/>
          </p:nvPr>
        </p:nvSpPr>
        <p:spPr bwMode="white">
          <a:xfrm>
            <a:off x="370285" y="2005013"/>
            <a:ext cx="1955006" cy="2759868"/>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None/>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itle 46">
            <a:extLst>
              <a:ext uri="{FF2B5EF4-FFF2-40B4-BE49-F238E27FC236}">
                <a16:creationId xmlns:a16="http://schemas.microsoft.com/office/drawing/2014/main" id="{19FB8D88-FE4D-4206-9EF0-2E40E5A22C52}"/>
              </a:ext>
            </a:extLst>
          </p:cNvPr>
          <p:cNvSpPr>
            <a:spLocks noGrp="1"/>
          </p:cNvSpPr>
          <p:nvPr>
            <p:ph type="title"/>
          </p:nvPr>
        </p:nvSpPr>
        <p:spPr bwMode="gray">
          <a:xfrm>
            <a:off x="371475" y="365530"/>
            <a:ext cx="1953816" cy="975935"/>
          </a:xfrm>
        </p:spPr>
        <p:txBody>
          <a:bodyPr/>
          <a:lstStyle>
            <a:lvl1pPr>
              <a:lnSpc>
                <a:spcPct val="89000"/>
              </a:lnSpc>
              <a:defRPr sz="2100">
                <a:solidFill>
                  <a:schemeClr val="bg1"/>
                </a:solidFill>
              </a:defRPr>
            </a:lvl1pPr>
          </a:lstStyle>
          <a:p>
            <a:r>
              <a:rPr lang="en-US"/>
              <a:t>Click to edit Master title style</a:t>
            </a:r>
            <a:endParaRPr lang="en-US" dirty="0"/>
          </a:p>
        </p:txBody>
      </p:sp>
      <p:sp>
        <p:nvSpPr>
          <p:cNvPr id="14" name="Subtitle">
            <a:extLst>
              <a:ext uri="{FF2B5EF4-FFF2-40B4-BE49-F238E27FC236}">
                <a16:creationId xmlns:a16="http://schemas.microsoft.com/office/drawing/2014/main" id="{7B8D4663-B6E0-4AD4-8563-711289FF2DB0}"/>
              </a:ext>
            </a:extLst>
          </p:cNvPr>
          <p:cNvSpPr>
            <a:spLocks noGrp="1"/>
          </p:cNvSpPr>
          <p:nvPr>
            <p:ph type="subTitle" idx="1"/>
          </p:nvPr>
        </p:nvSpPr>
        <p:spPr bwMode="white">
          <a:xfrm>
            <a:off x="371475" y="1401961"/>
            <a:ext cx="1955602" cy="144723"/>
          </a:xfrm>
        </p:spPr>
        <p:txBody>
          <a:bodyPr/>
          <a:lstStyle>
            <a:lvl1pPr marL="0" indent="0" algn="l">
              <a:lnSpc>
                <a:spcPct val="83000"/>
              </a:lnSpc>
              <a:spcBef>
                <a:spcPts val="1350"/>
              </a:spcBef>
              <a:buNone/>
              <a:defRPr sz="12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7"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1954649"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Cutaway 1/4 Left Green">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DB42174-1A3D-4E93-A2B6-481349C97762}"/>
              </a:ext>
            </a:extLst>
          </p:cNvPr>
          <p:cNvSpPr/>
          <p:nvPr userDrawn="1"/>
        </p:nvSpPr>
        <p:spPr bwMode="gray">
          <a:xfrm>
            <a:off x="1" y="0"/>
            <a:ext cx="2779730"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0" name="Rectangle: Single Corner Rounded 6">
            <a:extLst>
              <a:ext uri="{FF2B5EF4-FFF2-40B4-BE49-F238E27FC236}">
                <a16:creationId xmlns:a16="http://schemas.microsoft.com/office/drawing/2014/main" id="{7A8F2004-6901-4DA9-A3D9-C400BB1D4111}"/>
              </a:ext>
            </a:extLst>
          </p:cNvPr>
          <p:cNvSpPr/>
          <p:nvPr userDrawn="1"/>
        </p:nvSpPr>
        <p:spPr bwMode="gray">
          <a:xfrm flipV="1">
            <a:off x="2369801" y="-1"/>
            <a:ext cx="409930" cy="5143498"/>
          </a:xfrm>
          <a:prstGeom prst="round1Rect">
            <a:avLst>
              <a:gd name="adj" fmla="val 0"/>
            </a:avLst>
          </a:prstGeom>
          <a:gradFill flip="none" rotWithShape="1">
            <a:gsLst>
              <a:gs pos="0">
                <a:schemeClr val="accent3"/>
              </a:gs>
              <a:gs pos="100000">
                <a:schemeClr val="accent3">
                  <a:lumMod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2" name="Text Placeholder 3">
            <a:extLst>
              <a:ext uri="{FF2B5EF4-FFF2-40B4-BE49-F238E27FC236}">
                <a16:creationId xmlns:a16="http://schemas.microsoft.com/office/drawing/2014/main" id="{4B8DA94D-4ADC-4A5B-8902-A406820A58B6}"/>
              </a:ext>
            </a:extLst>
          </p:cNvPr>
          <p:cNvSpPr>
            <a:spLocks noGrp="1"/>
          </p:cNvSpPr>
          <p:nvPr>
            <p:ph type="body" sz="quarter" idx="10"/>
          </p:nvPr>
        </p:nvSpPr>
        <p:spPr bwMode="white">
          <a:xfrm>
            <a:off x="370285" y="2005013"/>
            <a:ext cx="1955006" cy="2759868"/>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None/>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itle 46">
            <a:extLst>
              <a:ext uri="{FF2B5EF4-FFF2-40B4-BE49-F238E27FC236}">
                <a16:creationId xmlns:a16="http://schemas.microsoft.com/office/drawing/2014/main" id="{19FB8D88-FE4D-4206-9EF0-2E40E5A22C52}"/>
              </a:ext>
            </a:extLst>
          </p:cNvPr>
          <p:cNvSpPr>
            <a:spLocks noGrp="1"/>
          </p:cNvSpPr>
          <p:nvPr>
            <p:ph type="title"/>
          </p:nvPr>
        </p:nvSpPr>
        <p:spPr bwMode="gray">
          <a:xfrm>
            <a:off x="371475" y="365530"/>
            <a:ext cx="1953816" cy="975935"/>
          </a:xfrm>
        </p:spPr>
        <p:txBody>
          <a:bodyPr/>
          <a:lstStyle>
            <a:lvl1pPr>
              <a:lnSpc>
                <a:spcPct val="89000"/>
              </a:lnSpc>
              <a:defRPr sz="2100">
                <a:solidFill>
                  <a:schemeClr val="bg1"/>
                </a:solidFill>
              </a:defRPr>
            </a:lvl1pPr>
          </a:lstStyle>
          <a:p>
            <a:r>
              <a:rPr lang="en-US"/>
              <a:t>Click to edit Master title style</a:t>
            </a:r>
            <a:endParaRPr lang="en-US" dirty="0"/>
          </a:p>
        </p:txBody>
      </p:sp>
      <p:sp>
        <p:nvSpPr>
          <p:cNvPr id="14" name="Subtitle">
            <a:extLst>
              <a:ext uri="{FF2B5EF4-FFF2-40B4-BE49-F238E27FC236}">
                <a16:creationId xmlns:a16="http://schemas.microsoft.com/office/drawing/2014/main" id="{7B8D4663-B6E0-4AD4-8563-711289FF2DB0}"/>
              </a:ext>
            </a:extLst>
          </p:cNvPr>
          <p:cNvSpPr>
            <a:spLocks noGrp="1"/>
          </p:cNvSpPr>
          <p:nvPr>
            <p:ph type="subTitle" idx="1"/>
          </p:nvPr>
        </p:nvSpPr>
        <p:spPr bwMode="white">
          <a:xfrm>
            <a:off x="371475" y="1401961"/>
            <a:ext cx="1955602" cy="144723"/>
          </a:xfrm>
        </p:spPr>
        <p:txBody>
          <a:bodyPr/>
          <a:lstStyle>
            <a:lvl1pPr marL="0" indent="0" algn="l">
              <a:lnSpc>
                <a:spcPct val="83000"/>
              </a:lnSpc>
              <a:spcBef>
                <a:spcPts val="1350"/>
              </a:spcBef>
              <a:buNone/>
              <a:defRPr sz="12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5"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1954649"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utaway 1/4 Left Gra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DB42174-1A3D-4E93-A2B6-481349C97762}"/>
              </a:ext>
            </a:extLst>
          </p:cNvPr>
          <p:cNvSpPr/>
          <p:nvPr userDrawn="1"/>
        </p:nvSpPr>
        <p:spPr bwMode="gray">
          <a:xfrm>
            <a:off x="1" y="0"/>
            <a:ext cx="2779730" cy="5143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0" name="Rectangle: Single Corner Rounded 6">
            <a:extLst>
              <a:ext uri="{FF2B5EF4-FFF2-40B4-BE49-F238E27FC236}">
                <a16:creationId xmlns:a16="http://schemas.microsoft.com/office/drawing/2014/main" id="{7A8F2004-6901-4DA9-A3D9-C400BB1D4111}"/>
              </a:ext>
            </a:extLst>
          </p:cNvPr>
          <p:cNvSpPr/>
          <p:nvPr userDrawn="1"/>
        </p:nvSpPr>
        <p:spPr bwMode="gray">
          <a:xfrm flipV="1">
            <a:off x="2369801" y="-1"/>
            <a:ext cx="409930" cy="5143498"/>
          </a:xfrm>
          <a:prstGeom prst="round1Rect">
            <a:avLst>
              <a:gd name="adj" fmla="val 0"/>
            </a:avLst>
          </a:prstGeom>
          <a:gradFill flip="none" rotWithShape="1">
            <a:gsLst>
              <a:gs pos="0">
                <a:schemeClr val="accent5"/>
              </a:gs>
              <a:gs pos="100000">
                <a:schemeClr val="accent5">
                  <a:lumMod val="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b="1" dirty="0">
              <a:solidFill>
                <a:prstClr val="white"/>
              </a:solidFill>
            </a:endParaRPr>
          </a:p>
        </p:txBody>
      </p:sp>
      <p:sp>
        <p:nvSpPr>
          <p:cNvPr id="12" name="Text Placeholder 3">
            <a:extLst>
              <a:ext uri="{FF2B5EF4-FFF2-40B4-BE49-F238E27FC236}">
                <a16:creationId xmlns:a16="http://schemas.microsoft.com/office/drawing/2014/main" id="{4B8DA94D-4ADC-4A5B-8902-A406820A58B6}"/>
              </a:ext>
            </a:extLst>
          </p:cNvPr>
          <p:cNvSpPr>
            <a:spLocks noGrp="1"/>
          </p:cNvSpPr>
          <p:nvPr>
            <p:ph type="body" sz="quarter" idx="10"/>
          </p:nvPr>
        </p:nvSpPr>
        <p:spPr bwMode="white">
          <a:xfrm>
            <a:off x="370285" y="2005013"/>
            <a:ext cx="1955006" cy="2759868"/>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None/>
              <a:defRPr>
                <a:solidFill>
                  <a:schemeClr val="bg1"/>
                </a:solidFill>
              </a:defRPr>
            </a:lvl5pPr>
            <a:lvl6pPr>
              <a:defRPr>
                <a:solidFill>
                  <a:schemeClr val="bg1"/>
                </a:solidFill>
              </a:defRPr>
            </a:lvl6pPr>
            <a:lvl7pPr>
              <a:defRPr>
                <a:solidFill>
                  <a:schemeClr val="bg1"/>
                </a:solidFill>
              </a:defRPr>
            </a:lvl7pPr>
            <a:lvl8pPr>
              <a:defRPr>
                <a:solidFill>
                  <a:schemeClr val="bg1"/>
                </a:solidFill>
              </a:defRPr>
            </a:lvl8pPr>
            <a:lvl9pPr>
              <a:defRPr>
                <a:solidFill>
                  <a:schemeClr val="bg1"/>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itle 46">
            <a:extLst>
              <a:ext uri="{FF2B5EF4-FFF2-40B4-BE49-F238E27FC236}">
                <a16:creationId xmlns:a16="http://schemas.microsoft.com/office/drawing/2014/main" id="{19FB8D88-FE4D-4206-9EF0-2E40E5A22C52}"/>
              </a:ext>
            </a:extLst>
          </p:cNvPr>
          <p:cNvSpPr>
            <a:spLocks noGrp="1"/>
          </p:cNvSpPr>
          <p:nvPr>
            <p:ph type="title"/>
          </p:nvPr>
        </p:nvSpPr>
        <p:spPr bwMode="gray">
          <a:xfrm>
            <a:off x="371475" y="365530"/>
            <a:ext cx="1953816" cy="975935"/>
          </a:xfrm>
        </p:spPr>
        <p:txBody>
          <a:bodyPr/>
          <a:lstStyle>
            <a:lvl1pPr>
              <a:lnSpc>
                <a:spcPct val="89000"/>
              </a:lnSpc>
              <a:defRPr sz="2100">
                <a:solidFill>
                  <a:schemeClr val="bg1"/>
                </a:solidFill>
              </a:defRPr>
            </a:lvl1pPr>
          </a:lstStyle>
          <a:p>
            <a:r>
              <a:rPr lang="en-US"/>
              <a:t>Click to edit Master title style</a:t>
            </a:r>
            <a:endParaRPr lang="en-US" dirty="0"/>
          </a:p>
        </p:txBody>
      </p:sp>
      <p:sp>
        <p:nvSpPr>
          <p:cNvPr id="14" name="Subtitle">
            <a:extLst>
              <a:ext uri="{FF2B5EF4-FFF2-40B4-BE49-F238E27FC236}">
                <a16:creationId xmlns:a16="http://schemas.microsoft.com/office/drawing/2014/main" id="{7B8D4663-B6E0-4AD4-8563-711289FF2DB0}"/>
              </a:ext>
            </a:extLst>
          </p:cNvPr>
          <p:cNvSpPr>
            <a:spLocks noGrp="1"/>
          </p:cNvSpPr>
          <p:nvPr>
            <p:ph type="subTitle" idx="1"/>
          </p:nvPr>
        </p:nvSpPr>
        <p:spPr bwMode="white">
          <a:xfrm>
            <a:off x="371475" y="1401961"/>
            <a:ext cx="1955602" cy="144723"/>
          </a:xfrm>
        </p:spPr>
        <p:txBody>
          <a:bodyPr/>
          <a:lstStyle>
            <a:lvl1pPr marL="0" indent="0" algn="l">
              <a:lnSpc>
                <a:spcPct val="83000"/>
              </a:lnSpc>
              <a:spcBef>
                <a:spcPts val="1350"/>
              </a:spcBef>
              <a:buNone/>
              <a:defRPr sz="12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15" name="Footer Placeholder 4">
            <a:extLst>
              <a:ext uri="{FF2B5EF4-FFF2-40B4-BE49-F238E27FC236}">
                <a16:creationId xmlns:a16="http://schemas.microsoft.com/office/drawing/2014/main" id="{4F71B6DD-DC70-4A3D-871F-D53EC201908A}"/>
              </a:ext>
            </a:extLst>
          </p:cNvPr>
          <p:cNvSpPr>
            <a:spLocks noGrp="1"/>
          </p:cNvSpPr>
          <p:nvPr>
            <p:ph type="ftr" sz="quarter" idx="3"/>
          </p:nvPr>
        </p:nvSpPr>
        <p:spPr>
          <a:xfrm>
            <a:off x="370642" y="4895679"/>
            <a:ext cx="1954649" cy="98777"/>
          </a:xfrm>
          <a:prstGeom prst="rect">
            <a:avLst/>
          </a:prstGeom>
        </p:spPr>
        <p:txBody>
          <a:bodyPr vert="horz" wrap="square" lIns="0" tIns="0" rIns="0" bIns="0" rtlCol="0" anchor="b">
            <a:noAutofit/>
          </a:bodyPr>
          <a:lstStyle>
            <a:lvl1pPr algn="l">
              <a:lnSpc>
                <a:spcPct val="107000"/>
              </a:lnSpc>
              <a:defRPr sz="600">
                <a:solidFill>
                  <a:schemeClr val="bg1"/>
                </a:solidFill>
              </a:defRPr>
            </a:lvl1pPr>
          </a:lstStyle>
          <a:p>
            <a:pPr eaLnBrk="1" fontAlgn="auto" hangingPunct="1">
              <a:spcBef>
                <a:spcPts val="0"/>
              </a:spcBef>
              <a:spcAft>
                <a:spcPts val="0"/>
              </a:spcAft>
            </a:pPr>
            <a:r>
              <a:rPr lang="en-US">
                <a:solidFill>
                  <a:srgbClr val="FFFFFF"/>
                </a:solidFill>
                <a:latin typeface="Microsoft Sans Serif"/>
                <a:ea typeface=""/>
                <a:cs typeface=""/>
              </a:rPr>
              <a:t>L. Stok, N. Hieter, K. Kalafala</a:t>
            </a:r>
            <a:endParaRPr lang="en-US"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gue Blue">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9708ABA9-7054-48E8-8EF4-CD658D07952F}"/>
              </a:ext>
            </a:extLst>
          </p:cNvPr>
          <p:cNvGrpSpPr/>
          <p:nvPr userDrawn="1"/>
        </p:nvGrpSpPr>
        <p:grpSpPr>
          <a:xfrm>
            <a:off x="0" y="0"/>
            <a:ext cx="4587332" cy="4517921"/>
            <a:chOff x="0" y="0"/>
            <a:chExt cx="6116442" cy="6023894"/>
          </a:xfrm>
        </p:grpSpPr>
        <p:sp>
          <p:nvSpPr>
            <p:cNvPr id="23" name="Rectangle: Single Corner Rounded 22">
              <a:extLst>
                <a:ext uri="{FF2B5EF4-FFF2-40B4-BE49-F238E27FC236}">
                  <a16:creationId xmlns:a16="http://schemas.microsoft.com/office/drawing/2014/main" id="{3EB25D07-4F37-4907-816A-DF261B27F8F9}"/>
                </a:ext>
              </a:extLst>
            </p:cNvPr>
            <p:cNvSpPr/>
            <p:nvPr userDrawn="1"/>
          </p:nvSpPr>
          <p:spPr>
            <a:xfrm flipV="1">
              <a:off x="0" y="0"/>
              <a:ext cx="6116442" cy="6023894"/>
            </a:xfrm>
            <a:prstGeom prst="round1Rect">
              <a:avLst>
                <a:gd name="adj" fmla="val 3634"/>
              </a:avLst>
            </a:prstGeom>
            <a:gradFill>
              <a:gsLst>
                <a:gs pos="79000">
                  <a:srgbClr val="CFD0D5"/>
                </a:gs>
                <a:gs pos="100000">
                  <a:srgbClr val="B1B5C3"/>
                </a:gs>
              </a:gsLst>
              <a:lin ang="0" scaled="0"/>
            </a:gradFill>
            <a:ln w="10795" cap="flat" cmpd="sng" algn="ctr">
              <a:noFill/>
              <a:prstDash val="solid"/>
            </a:ln>
            <a:effectLst>
              <a:softEdge rad="0"/>
            </a:effectLst>
          </p:spPr>
          <p:txBody>
            <a:bodyPr rtlCol="0" anchor="ctr"/>
            <a:lstStyle/>
            <a:p>
              <a:pPr algn="ctr" eaLnBrk="1" fontAlgn="auto" hangingPunct="1">
                <a:spcBef>
                  <a:spcPts val="0"/>
                </a:spcBef>
                <a:spcAft>
                  <a:spcPts val="0"/>
                </a:spcAft>
                <a:defRPr/>
              </a:pPr>
              <a:endParaRPr lang="en-US" sz="1350" kern="0" dirty="0">
                <a:solidFill>
                  <a:srgbClr val="FFFFFF"/>
                </a:solidFill>
                <a:latin typeface="Microsoft Sans Serif"/>
                <a:ea typeface=""/>
                <a:cs typeface=""/>
              </a:endParaRPr>
            </a:p>
          </p:txBody>
        </p:sp>
        <p:sp>
          <p:nvSpPr>
            <p:cNvPr id="24" name="Rectangle: Single Corner Rounded 23">
              <a:extLst>
                <a:ext uri="{FF2B5EF4-FFF2-40B4-BE49-F238E27FC236}">
                  <a16:creationId xmlns:a16="http://schemas.microsoft.com/office/drawing/2014/main" id="{C48B92C6-8BAB-46BE-82E1-29A041E97FB8}"/>
                </a:ext>
              </a:extLst>
            </p:cNvPr>
            <p:cNvSpPr/>
            <p:nvPr userDrawn="1"/>
          </p:nvSpPr>
          <p:spPr>
            <a:xfrm flipV="1">
              <a:off x="0" y="0"/>
              <a:ext cx="6116442" cy="5917440"/>
            </a:xfrm>
            <a:prstGeom prst="round1Rect">
              <a:avLst>
                <a:gd name="adj" fmla="val 3163"/>
              </a:avLst>
            </a:prstGeom>
            <a:gradFill>
              <a:gsLst>
                <a:gs pos="0">
                  <a:schemeClr val="accent1"/>
                </a:gs>
                <a:gs pos="99000">
                  <a:schemeClr val="accent2">
                    <a:lumMod val="50000"/>
                  </a:schemeClr>
                </a:gs>
              </a:gsLst>
              <a:lin ang="18000000" scaled="0"/>
            </a:gradFill>
            <a:ln w="10795" cap="flat" cmpd="sng" algn="ctr">
              <a:noFill/>
              <a:prstDash val="solid"/>
            </a:ln>
            <a:effectLst>
              <a:innerShdw blurRad="1231900" dist="317500" dir="18900000">
                <a:schemeClr val="accent6">
                  <a:lumMod val="50000"/>
                  <a:alpha val="15000"/>
                </a:schemeClr>
              </a:innerShdw>
              <a:softEdge rad="0"/>
            </a:effectLst>
          </p:spPr>
          <p:txBody>
            <a:bodyPr rtlCol="0" anchor="ctr"/>
            <a:lstStyle/>
            <a:p>
              <a:pPr algn="ctr" eaLnBrk="1" fontAlgn="auto" hangingPunct="1">
                <a:spcBef>
                  <a:spcPts val="0"/>
                </a:spcBef>
                <a:spcAft>
                  <a:spcPts val="0"/>
                </a:spcAft>
                <a:defRPr/>
              </a:pPr>
              <a:endParaRPr lang="en-US" sz="1350" kern="0" dirty="0">
                <a:solidFill>
                  <a:srgbClr val="FFFFFF"/>
                </a:solidFill>
                <a:latin typeface="Microsoft Sans Serif"/>
                <a:ea typeface=""/>
                <a:cs typeface=""/>
              </a:endParaRPr>
            </a:p>
          </p:txBody>
        </p:sp>
        <p:sp>
          <p:nvSpPr>
            <p:cNvPr id="26" name="Rectangle: Single Corner Rounded 25">
              <a:extLst>
                <a:ext uri="{FF2B5EF4-FFF2-40B4-BE49-F238E27FC236}">
                  <a16:creationId xmlns:a16="http://schemas.microsoft.com/office/drawing/2014/main" id="{222BEFF9-595E-4CCB-89E5-0AB82C002F90}"/>
                </a:ext>
              </a:extLst>
            </p:cNvPr>
            <p:cNvSpPr/>
            <p:nvPr userDrawn="1"/>
          </p:nvSpPr>
          <p:spPr>
            <a:xfrm flipV="1">
              <a:off x="4722552" y="0"/>
              <a:ext cx="1393890" cy="6023894"/>
            </a:xfrm>
            <a:prstGeom prst="round1Rect">
              <a:avLst>
                <a:gd name="adj" fmla="val 15972"/>
              </a:avLst>
            </a:prstGeom>
            <a:gradFill>
              <a:gsLst>
                <a:gs pos="88000">
                  <a:schemeClr val="tx1">
                    <a:alpha val="60000"/>
                  </a:schemeClr>
                </a:gs>
                <a:gs pos="54000">
                  <a:schemeClr val="accent1">
                    <a:lumMod val="50000"/>
                    <a:alpha val="0"/>
                  </a:schemeClr>
                </a:gs>
                <a:gs pos="100000">
                  <a:schemeClr val="tx1">
                    <a:alpha val="47000"/>
                  </a:schemeClr>
                </a:gs>
              </a:gsLst>
              <a:lin ang="0" scaled="0"/>
            </a:gradFill>
            <a:ln w="10795" cap="flat" cmpd="sng" algn="ctr">
              <a:noFill/>
              <a:prstDash val="solid"/>
            </a:ln>
            <a:effectLst>
              <a:softEdge rad="0"/>
            </a:effectLst>
          </p:spPr>
          <p:txBody>
            <a:bodyPr rtlCol="0" anchor="ctr"/>
            <a:lstStyle/>
            <a:p>
              <a:pPr algn="ctr" eaLnBrk="1" fontAlgn="auto" hangingPunct="1">
                <a:spcBef>
                  <a:spcPts val="0"/>
                </a:spcBef>
                <a:spcAft>
                  <a:spcPts val="0"/>
                </a:spcAft>
                <a:defRPr/>
              </a:pPr>
              <a:endParaRPr lang="en-US" sz="1350" b="1" dirty="0">
                <a:solidFill>
                  <a:prstClr val="white"/>
                </a:solidFill>
                <a:latin typeface="Microsoft Sans Serif"/>
                <a:ea typeface=""/>
                <a:cs typeface=""/>
              </a:endParaRPr>
            </a:p>
          </p:txBody>
        </p:sp>
      </p:grpSp>
      <p:sp>
        <p:nvSpPr>
          <p:cNvPr id="28" name="Title 1">
            <a:extLst>
              <a:ext uri="{FF2B5EF4-FFF2-40B4-BE49-F238E27FC236}">
                <a16:creationId xmlns:a16="http://schemas.microsoft.com/office/drawing/2014/main" id="{25F1A353-3E38-4C55-8B4C-DA6E6061AE81}"/>
              </a:ext>
            </a:extLst>
          </p:cNvPr>
          <p:cNvSpPr>
            <a:spLocks noGrp="1"/>
          </p:cNvSpPr>
          <p:nvPr>
            <p:ph type="title" hasCustomPrompt="1"/>
          </p:nvPr>
        </p:nvSpPr>
        <p:spPr bwMode="black">
          <a:xfrm>
            <a:off x="371475" y="1037923"/>
            <a:ext cx="3836356" cy="1658591"/>
          </a:xfrm>
        </p:spPr>
        <p:txBody>
          <a:bodyPr/>
          <a:lstStyle>
            <a:lvl1pPr>
              <a:lnSpc>
                <a:spcPct val="90000"/>
              </a:lnSpc>
              <a:defRPr sz="4500">
                <a:solidFill>
                  <a:schemeClr val="bg1"/>
                </a:solidFill>
              </a:defRPr>
            </a:lvl1pPr>
          </a:lstStyle>
          <a:p>
            <a:r>
              <a:rPr lang="en-US" dirty="0"/>
              <a:t>Segue title</a:t>
            </a:r>
          </a:p>
        </p:txBody>
      </p:sp>
      <p:grpSp>
        <p:nvGrpSpPr>
          <p:cNvPr id="30" name="Group 29">
            <a:extLst>
              <a:ext uri="{FF2B5EF4-FFF2-40B4-BE49-F238E27FC236}">
                <a16:creationId xmlns:a16="http://schemas.microsoft.com/office/drawing/2014/main" id="{2FB99DA3-BFDE-4BAF-9307-4373FE46B701}"/>
              </a:ext>
            </a:extLst>
          </p:cNvPr>
          <p:cNvGrpSpPr/>
          <p:nvPr userDrawn="1"/>
        </p:nvGrpSpPr>
        <p:grpSpPr bwMode="gray">
          <a:xfrm>
            <a:off x="4881932" y="743524"/>
            <a:ext cx="3655499" cy="3655499"/>
            <a:chOff x="2253530" y="4154873"/>
            <a:chExt cx="2342448" cy="2342449"/>
          </a:xfrm>
        </p:grpSpPr>
        <p:sp>
          <p:nvSpPr>
            <p:cNvPr id="31" name="Oval 30">
              <a:extLst>
                <a:ext uri="{FF2B5EF4-FFF2-40B4-BE49-F238E27FC236}">
                  <a16:creationId xmlns:a16="http://schemas.microsoft.com/office/drawing/2014/main" id="{D6FF1BD2-8623-4F83-9573-76598F50C0F6}"/>
                </a:ext>
              </a:extLst>
            </p:cNvPr>
            <p:cNvSpPr/>
            <p:nvPr/>
          </p:nvSpPr>
          <p:spPr bwMode="gray">
            <a:xfrm>
              <a:off x="2253530" y="4154873"/>
              <a:ext cx="2342448" cy="2342449"/>
            </a:xfrm>
            <a:prstGeom prst="ellipse">
              <a:avLst/>
            </a:prstGeom>
            <a:gradFill flip="none" rotWithShape="1">
              <a:gsLst>
                <a:gs pos="100000">
                  <a:schemeClr val="accent1">
                    <a:lumMod val="75000"/>
                  </a:schemeClr>
                </a:gs>
                <a:gs pos="37000">
                  <a:schemeClr val="accent1"/>
                </a:gs>
              </a:gsLst>
              <a:lin ang="10800000" scaled="1"/>
              <a:tileRect/>
            </a:gradFill>
            <a:ln>
              <a:noFill/>
            </a:ln>
            <a:effectLst>
              <a:outerShdw blurRad="647700" dist="355600" dir="10800000" algn="t" rotWithShape="0">
                <a:schemeClr val="accent6">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sp>
          <p:nvSpPr>
            <p:cNvPr id="32" name="Oval 31">
              <a:extLst>
                <a:ext uri="{FF2B5EF4-FFF2-40B4-BE49-F238E27FC236}">
                  <a16:creationId xmlns:a16="http://schemas.microsoft.com/office/drawing/2014/main" id="{FF377C24-94E7-481C-9B02-0E57F6ADD462}"/>
                </a:ext>
              </a:extLst>
            </p:cNvPr>
            <p:cNvSpPr/>
            <p:nvPr/>
          </p:nvSpPr>
          <p:spPr bwMode="gray">
            <a:xfrm>
              <a:off x="2547266" y="4448609"/>
              <a:ext cx="1754976" cy="1754976"/>
            </a:xfrm>
            <a:prstGeom prst="ellipse">
              <a:avLst/>
            </a:prstGeom>
            <a:gradFill flip="none" rotWithShape="1">
              <a:gsLst>
                <a:gs pos="100000">
                  <a:schemeClr val="accent2"/>
                </a:gs>
                <a:gs pos="0">
                  <a:schemeClr val="accent2">
                    <a:lumMod val="85000"/>
                    <a:lumOff val="15000"/>
                  </a:schemeClr>
                </a:gs>
              </a:gsLst>
              <a:lin ang="10800000" scaled="1"/>
              <a:tileRect/>
            </a:gradFill>
            <a:ln>
              <a:noFill/>
            </a:ln>
            <a:effectLst>
              <a:outerShdw blurRad="647700" dist="355600" dir="10800000" algn="t"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grpSp>
      <p:sp>
        <p:nvSpPr>
          <p:cNvPr id="12" name="Subtitle">
            <a:extLst>
              <a:ext uri="{FF2B5EF4-FFF2-40B4-BE49-F238E27FC236}">
                <a16:creationId xmlns:a16="http://schemas.microsoft.com/office/drawing/2014/main" id="{26C2B330-CA81-4AC8-9295-95D8B999A52E}"/>
              </a:ext>
            </a:extLst>
          </p:cNvPr>
          <p:cNvSpPr>
            <a:spLocks noGrp="1"/>
          </p:cNvSpPr>
          <p:nvPr>
            <p:ph type="subTitle" idx="1"/>
          </p:nvPr>
        </p:nvSpPr>
        <p:spPr bwMode="black">
          <a:xfrm>
            <a:off x="370642" y="2866148"/>
            <a:ext cx="3837107" cy="685800"/>
          </a:xfrm>
        </p:spPr>
        <p:txBody>
          <a:bodyPr/>
          <a:lstStyle>
            <a:lvl1pPr marL="0" indent="0" algn="l">
              <a:lnSpc>
                <a:spcPct val="89000"/>
              </a:lnSpc>
              <a:spcBef>
                <a:spcPts val="900"/>
              </a:spcBef>
              <a:buNone/>
              <a:defRPr sz="21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gue Green">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FDC80D07-556B-4C14-BCA1-515D34401A57}"/>
              </a:ext>
            </a:extLst>
          </p:cNvPr>
          <p:cNvGrpSpPr/>
          <p:nvPr userDrawn="1"/>
        </p:nvGrpSpPr>
        <p:grpSpPr>
          <a:xfrm>
            <a:off x="0" y="-139700"/>
            <a:ext cx="4587332" cy="4657621"/>
            <a:chOff x="0" y="0"/>
            <a:chExt cx="6116442" cy="6023894"/>
          </a:xfrm>
        </p:grpSpPr>
        <p:sp>
          <p:nvSpPr>
            <p:cNvPr id="12" name="Rectangle: Single Corner Rounded 11">
              <a:extLst>
                <a:ext uri="{FF2B5EF4-FFF2-40B4-BE49-F238E27FC236}">
                  <a16:creationId xmlns:a16="http://schemas.microsoft.com/office/drawing/2014/main" id="{9B9E05DE-D753-41A7-988E-75F6026BC79C}"/>
                </a:ext>
              </a:extLst>
            </p:cNvPr>
            <p:cNvSpPr/>
            <p:nvPr userDrawn="1"/>
          </p:nvSpPr>
          <p:spPr>
            <a:xfrm flipV="1">
              <a:off x="0" y="0"/>
              <a:ext cx="6116442" cy="6023894"/>
            </a:xfrm>
            <a:prstGeom prst="round1Rect">
              <a:avLst>
                <a:gd name="adj" fmla="val 3634"/>
              </a:avLst>
            </a:prstGeom>
            <a:gradFill>
              <a:gsLst>
                <a:gs pos="79000">
                  <a:srgbClr val="CFD0D5"/>
                </a:gs>
                <a:gs pos="100000">
                  <a:srgbClr val="B1B5C3"/>
                </a:gs>
              </a:gsLst>
              <a:lin ang="0" scaled="0"/>
            </a:gradFill>
            <a:ln w="10795" cap="flat" cmpd="sng" algn="ctr">
              <a:noFill/>
              <a:prstDash val="solid"/>
            </a:ln>
            <a:effectLst>
              <a:softEdge rad="0"/>
            </a:effectLst>
          </p:spPr>
          <p:txBody>
            <a:bodyPr rtlCol="0" anchor="ctr"/>
            <a:lstStyle/>
            <a:p>
              <a:pPr algn="ctr" eaLnBrk="1" fontAlgn="auto" hangingPunct="1">
                <a:spcBef>
                  <a:spcPts val="0"/>
                </a:spcBef>
                <a:spcAft>
                  <a:spcPts val="0"/>
                </a:spcAft>
                <a:defRPr/>
              </a:pPr>
              <a:endParaRPr lang="en-US" sz="1350" kern="0" dirty="0">
                <a:solidFill>
                  <a:srgbClr val="FFFFFF"/>
                </a:solidFill>
                <a:latin typeface="Microsoft Sans Serif"/>
                <a:ea typeface=""/>
                <a:cs typeface=""/>
              </a:endParaRPr>
            </a:p>
          </p:txBody>
        </p:sp>
        <p:sp>
          <p:nvSpPr>
            <p:cNvPr id="13" name="Rectangle: Single Corner Rounded 12">
              <a:extLst>
                <a:ext uri="{FF2B5EF4-FFF2-40B4-BE49-F238E27FC236}">
                  <a16:creationId xmlns:a16="http://schemas.microsoft.com/office/drawing/2014/main" id="{90C834A1-B64D-4FAD-93F5-33F11049F483}"/>
                </a:ext>
              </a:extLst>
            </p:cNvPr>
            <p:cNvSpPr/>
            <p:nvPr userDrawn="1"/>
          </p:nvSpPr>
          <p:spPr>
            <a:xfrm flipV="1">
              <a:off x="0" y="0"/>
              <a:ext cx="6116442" cy="5917440"/>
            </a:xfrm>
            <a:prstGeom prst="round1Rect">
              <a:avLst>
                <a:gd name="adj" fmla="val 3425"/>
              </a:avLst>
            </a:prstGeom>
            <a:gradFill>
              <a:gsLst>
                <a:gs pos="15000">
                  <a:schemeClr val="accent3"/>
                </a:gs>
                <a:gs pos="100000">
                  <a:srgbClr val="4F9781"/>
                </a:gs>
              </a:gsLst>
              <a:lin ang="18900000" scaled="0"/>
            </a:gradFill>
            <a:ln w="25400" cap="flat" cmpd="sng" algn="ctr">
              <a:noFill/>
              <a:prstDash val="solid"/>
            </a:ln>
            <a:effectLst>
              <a:innerShdw blurRad="127000" dist="114300">
                <a:srgbClr val="27493E">
                  <a:alpha val="74902"/>
                </a:srgbClr>
              </a:innerShdw>
              <a:softEdge rad="0"/>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kern="0" dirty="0">
                <a:solidFill>
                  <a:prstClr val="white"/>
                </a:solidFill>
                <a:latin typeface="Microsoft Sans Serif"/>
                <a:ea typeface=""/>
                <a:cs typeface=""/>
              </a:endParaRPr>
            </a:p>
          </p:txBody>
        </p:sp>
        <p:sp>
          <p:nvSpPr>
            <p:cNvPr id="14" name="Rectangle: Single Corner Rounded 13">
              <a:extLst>
                <a:ext uri="{FF2B5EF4-FFF2-40B4-BE49-F238E27FC236}">
                  <a16:creationId xmlns:a16="http://schemas.microsoft.com/office/drawing/2014/main" id="{70181F62-E06B-4917-942E-5D7D4C95D712}"/>
                </a:ext>
              </a:extLst>
            </p:cNvPr>
            <p:cNvSpPr/>
            <p:nvPr userDrawn="1"/>
          </p:nvSpPr>
          <p:spPr>
            <a:xfrm flipV="1">
              <a:off x="4722552" y="0"/>
              <a:ext cx="1393890" cy="6023894"/>
            </a:xfrm>
            <a:prstGeom prst="round1Rect">
              <a:avLst>
                <a:gd name="adj" fmla="val 15972"/>
              </a:avLst>
            </a:prstGeom>
            <a:gradFill>
              <a:gsLst>
                <a:gs pos="88000">
                  <a:schemeClr val="tx1">
                    <a:alpha val="60000"/>
                  </a:schemeClr>
                </a:gs>
                <a:gs pos="54000">
                  <a:schemeClr val="accent1">
                    <a:lumMod val="50000"/>
                    <a:alpha val="0"/>
                  </a:schemeClr>
                </a:gs>
                <a:gs pos="100000">
                  <a:schemeClr val="tx1">
                    <a:alpha val="47000"/>
                  </a:schemeClr>
                </a:gs>
              </a:gsLst>
              <a:lin ang="0" scaled="0"/>
            </a:gradFill>
            <a:ln w="10795" cap="flat" cmpd="sng" algn="ctr">
              <a:noFill/>
              <a:prstDash val="solid"/>
            </a:ln>
            <a:effectLst>
              <a:softEdge rad="0"/>
            </a:effectLst>
          </p:spPr>
          <p:txBody>
            <a:bodyPr rtlCol="0" anchor="ctr"/>
            <a:lstStyle/>
            <a:p>
              <a:pPr algn="ctr" eaLnBrk="1" fontAlgn="auto" hangingPunct="1">
                <a:spcBef>
                  <a:spcPts val="0"/>
                </a:spcBef>
                <a:spcAft>
                  <a:spcPts val="0"/>
                </a:spcAft>
                <a:defRPr/>
              </a:pPr>
              <a:endParaRPr lang="en-US" sz="1350" kern="0" dirty="0">
                <a:solidFill>
                  <a:srgbClr val="FFFFFF"/>
                </a:solidFill>
                <a:latin typeface="Microsoft Sans Serif"/>
                <a:ea typeface=""/>
                <a:cs typeface=""/>
              </a:endParaRPr>
            </a:p>
          </p:txBody>
        </p:sp>
      </p:grpSp>
      <p:sp>
        <p:nvSpPr>
          <p:cNvPr id="16" name="Title 1">
            <a:extLst>
              <a:ext uri="{FF2B5EF4-FFF2-40B4-BE49-F238E27FC236}">
                <a16:creationId xmlns:a16="http://schemas.microsoft.com/office/drawing/2014/main" id="{41C1FC8D-B2EA-4858-9547-343D786A59A8}"/>
              </a:ext>
            </a:extLst>
          </p:cNvPr>
          <p:cNvSpPr>
            <a:spLocks noGrp="1"/>
          </p:cNvSpPr>
          <p:nvPr>
            <p:ph type="title" hasCustomPrompt="1"/>
          </p:nvPr>
        </p:nvSpPr>
        <p:spPr bwMode="black">
          <a:xfrm>
            <a:off x="371475" y="1037923"/>
            <a:ext cx="3836356" cy="1658591"/>
          </a:xfrm>
        </p:spPr>
        <p:txBody>
          <a:bodyPr/>
          <a:lstStyle>
            <a:lvl1pPr>
              <a:lnSpc>
                <a:spcPct val="90000"/>
              </a:lnSpc>
              <a:defRPr sz="4500">
                <a:solidFill>
                  <a:schemeClr val="bg1"/>
                </a:solidFill>
              </a:defRPr>
            </a:lvl1pPr>
          </a:lstStyle>
          <a:p>
            <a:r>
              <a:rPr lang="en-US" dirty="0"/>
              <a:t>Segue title</a:t>
            </a:r>
          </a:p>
        </p:txBody>
      </p:sp>
      <p:grpSp>
        <p:nvGrpSpPr>
          <p:cNvPr id="18" name="Group 17">
            <a:extLst>
              <a:ext uri="{FF2B5EF4-FFF2-40B4-BE49-F238E27FC236}">
                <a16:creationId xmlns:a16="http://schemas.microsoft.com/office/drawing/2014/main" id="{BDFDEE91-3E4D-4F77-954F-E23B4D7599D6}"/>
              </a:ext>
            </a:extLst>
          </p:cNvPr>
          <p:cNvGrpSpPr/>
          <p:nvPr userDrawn="1"/>
        </p:nvGrpSpPr>
        <p:grpSpPr bwMode="gray">
          <a:xfrm>
            <a:off x="4881932" y="743524"/>
            <a:ext cx="3655499" cy="3655499"/>
            <a:chOff x="2253530" y="4154873"/>
            <a:chExt cx="2342448" cy="2342449"/>
          </a:xfrm>
        </p:grpSpPr>
        <p:sp>
          <p:nvSpPr>
            <p:cNvPr id="19" name="Oval 18">
              <a:extLst>
                <a:ext uri="{FF2B5EF4-FFF2-40B4-BE49-F238E27FC236}">
                  <a16:creationId xmlns:a16="http://schemas.microsoft.com/office/drawing/2014/main" id="{629C64C2-6DC7-4AEA-86A5-3A7657450B41}"/>
                </a:ext>
              </a:extLst>
            </p:cNvPr>
            <p:cNvSpPr/>
            <p:nvPr/>
          </p:nvSpPr>
          <p:spPr bwMode="gray">
            <a:xfrm>
              <a:off x="2253530" y="4154873"/>
              <a:ext cx="2342448" cy="2342449"/>
            </a:xfrm>
            <a:prstGeom prst="ellipse">
              <a:avLst/>
            </a:prstGeom>
            <a:gradFill>
              <a:gsLst>
                <a:gs pos="100000">
                  <a:schemeClr val="accent3"/>
                </a:gs>
                <a:gs pos="15000">
                  <a:srgbClr val="4F9781"/>
                </a:gs>
              </a:gsLst>
              <a:lin ang="18900000" scaled="0"/>
            </a:gradFill>
            <a:ln>
              <a:noFill/>
            </a:ln>
            <a:effectLst>
              <a:outerShdw blurRad="647700" dist="355600" dir="10800000" algn="t" rotWithShape="0">
                <a:schemeClr val="accent6">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sp>
          <p:nvSpPr>
            <p:cNvPr id="20" name="Oval 19">
              <a:extLst>
                <a:ext uri="{FF2B5EF4-FFF2-40B4-BE49-F238E27FC236}">
                  <a16:creationId xmlns:a16="http://schemas.microsoft.com/office/drawing/2014/main" id="{347FF8FF-50F2-40C3-B054-4C2CA431E051}"/>
                </a:ext>
              </a:extLst>
            </p:cNvPr>
            <p:cNvSpPr/>
            <p:nvPr/>
          </p:nvSpPr>
          <p:spPr bwMode="gray">
            <a:xfrm>
              <a:off x="2547266" y="4448609"/>
              <a:ext cx="1754976" cy="1754976"/>
            </a:xfrm>
            <a:prstGeom prst="ellipse">
              <a:avLst/>
            </a:prstGeom>
            <a:solidFill>
              <a:schemeClr val="accent3">
                <a:lumMod val="60000"/>
                <a:lumOff val="40000"/>
              </a:schemeClr>
            </a:solidFill>
            <a:ln>
              <a:noFill/>
            </a:ln>
            <a:effectLst>
              <a:outerShdw blurRad="647700" dist="355600" dir="10800000" algn="t" rotWithShape="0">
                <a:schemeClr val="accent3">
                  <a:lumMod val="50000"/>
                  <a:alpha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grpSp>
      <p:sp>
        <p:nvSpPr>
          <p:cNvPr id="21" name="Subtitle">
            <a:extLst>
              <a:ext uri="{FF2B5EF4-FFF2-40B4-BE49-F238E27FC236}">
                <a16:creationId xmlns:a16="http://schemas.microsoft.com/office/drawing/2014/main" id="{BA0BCBDC-974B-43F5-80D7-2F8CBE4ECE70}"/>
              </a:ext>
            </a:extLst>
          </p:cNvPr>
          <p:cNvSpPr>
            <a:spLocks noGrp="1"/>
          </p:cNvSpPr>
          <p:nvPr>
            <p:ph type="subTitle" idx="1"/>
          </p:nvPr>
        </p:nvSpPr>
        <p:spPr bwMode="black">
          <a:xfrm>
            <a:off x="370642" y="2866148"/>
            <a:ext cx="3837107" cy="685800"/>
          </a:xfrm>
        </p:spPr>
        <p:txBody>
          <a:bodyPr/>
          <a:lstStyle>
            <a:lvl1pPr marL="0" indent="0" algn="l">
              <a:lnSpc>
                <a:spcPct val="89000"/>
              </a:lnSpc>
              <a:spcBef>
                <a:spcPts val="900"/>
              </a:spcBef>
              <a:buNone/>
              <a:defRPr sz="21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gue Gray">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2A3CA8A2-C866-420D-A9C5-62377C62C72C}"/>
              </a:ext>
            </a:extLst>
          </p:cNvPr>
          <p:cNvGrpSpPr/>
          <p:nvPr userDrawn="1"/>
        </p:nvGrpSpPr>
        <p:grpSpPr>
          <a:xfrm>
            <a:off x="0" y="-139700"/>
            <a:ext cx="4587332" cy="4657621"/>
            <a:chOff x="0" y="0"/>
            <a:chExt cx="6116442" cy="6023894"/>
          </a:xfrm>
        </p:grpSpPr>
        <p:sp>
          <p:nvSpPr>
            <p:cNvPr id="12" name="Rectangle: Single Corner Rounded 11">
              <a:extLst>
                <a:ext uri="{FF2B5EF4-FFF2-40B4-BE49-F238E27FC236}">
                  <a16:creationId xmlns:a16="http://schemas.microsoft.com/office/drawing/2014/main" id="{9748C67E-7E92-497F-B7C0-AA6D6EA7DD25}"/>
                </a:ext>
              </a:extLst>
            </p:cNvPr>
            <p:cNvSpPr/>
            <p:nvPr userDrawn="1"/>
          </p:nvSpPr>
          <p:spPr>
            <a:xfrm flipV="1">
              <a:off x="0" y="0"/>
              <a:ext cx="6116442" cy="6023894"/>
            </a:xfrm>
            <a:prstGeom prst="round1Rect">
              <a:avLst>
                <a:gd name="adj" fmla="val 3634"/>
              </a:avLst>
            </a:prstGeom>
            <a:gradFill>
              <a:gsLst>
                <a:gs pos="79000">
                  <a:srgbClr val="CFD0D5"/>
                </a:gs>
                <a:gs pos="100000">
                  <a:srgbClr val="B1B5C3"/>
                </a:gs>
              </a:gsLst>
              <a:lin ang="0" scaled="0"/>
            </a:gradFill>
            <a:ln w="10795" cap="flat" cmpd="sng" algn="ctr">
              <a:noFill/>
              <a:prstDash val="solid"/>
            </a:ln>
            <a:effectLst>
              <a:softEdge rad="0"/>
            </a:effectLst>
          </p:spPr>
          <p:txBody>
            <a:bodyPr rtlCol="0" anchor="ctr"/>
            <a:lstStyle/>
            <a:p>
              <a:pPr algn="ctr" eaLnBrk="1" fontAlgn="auto" hangingPunct="1">
                <a:spcBef>
                  <a:spcPts val="0"/>
                </a:spcBef>
                <a:spcAft>
                  <a:spcPts val="0"/>
                </a:spcAft>
                <a:defRPr/>
              </a:pPr>
              <a:endParaRPr lang="en-US" sz="1350" kern="0" dirty="0">
                <a:solidFill>
                  <a:srgbClr val="FFFFFF"/>
                </a:solidFill>
                <a:latin typeface="Microsoft Sans Serif"/>
                <a:ea typeface=""/>
                <a:cs typeface=""/>
              </a:endParaRPr>
            </a:p>
          </p:txBody>
        </p:sp>
        <p:sp>
          <p:nvSpPr>
            <p:cNvPr id="13" name="Rectangle: Single Corner Rounded 12">
              <a:extLst>
                <a:ext uri="{FF2B5EF4-FFF2-40B4-BE49-F238E27FC236}">
                  <a16:creationId xmlns:a16="http://schemas.microsoft.com/office/drawing/2014/main" id="{0E16C0B4-6DE3-45FD-B7E2-0B34ACCCD3B7}"/>
                </a:ext>
              </a:extLst>
            </p:cNvPr>
            <p:cNvSpPr/>
            <p:nvPr userDrawn="1"/>
          </p:nvSpPr>
          <p:spPr>
            <a:xfrm flipV="1">
              <a:off x="0" y="0"/>
              <a:ext cx="6116442" cy="5917440"/>
            </a:xfrm>
            <a:prstGeom prst="round1Rect">
              <a:avLst>
                <a:gd name="adj" fmla="val 3425"/>
              </a:avLst>
            </a:prstGeom>
            <a:gradFill>
              <a:gsLst>
                <a:gs pos="15000">
                  <a:srgbClr val="697790"/>
                </a:gs>
                <a:gs pos="100000">
                  <a:schemeClr val="accent5"/>
                </a:gs>
              </a:gsLst>
              <a:lin ang="18900000" scaled="0"/>
            </a:gradFill>
            <a:ln w="25400" cap="flat" cmpd="sng" algn="ctr">
              <a:noFill/>
              <a:prstDash val="solid"/>
            </a:ln>
            <a:effectLst>
              <a:innerShdw blurRad="127000" dist="114300">
                <a:schemeClr val="accent5">
                  <a:lumMod val="75000"/>
                  <a:alpha val="75000"/>
                </a:schemeClr>
              </a:innerShdw>
              <a:softEdge rad="0"/>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kern="0" dirty="0">
                <a:solidFill>
                  <a:prstClr val="white"/>
                </a:solidFill>
                <a:latin typeface="Microsoft Sans Serif"/>
                <a:ea typeface=""/>
                <a:cs typeface=""/>
              </a:endParaRPr>
            </a:p>
          </p:txBody>
        </p:sp>
        <p:sp>
          <p:nvSpPr>
            <p:cNvPr id="14" name="Rectangle: Single Corner Rounded 13">
              <a:extLst>
                <a:ext uri="{FF2B5EF4-FFF2-40B4-BE49-F238E27FC236}">
                  <a16:creationId xmlns:a16="http://schemas.microsoft.com/office/drawing/2014/main" id="{2CD83F23-3590-47FE-A589-ECD4728A83C4}"/>
                </a:ext>
              </a:extLst>
            </p:cNvPr>
            <p:cNvSpPr/>
            <p:nvPr userDrawn="1"/>
          </p:nvSpPr>
          <p:spPr>
            <a:xfrm flipV="1">
              <a:off x="4722552" y="0"/>
              <a:ext cx="1393890" cy="6023894"/>
            </a:xfrm>
            <a:prstGeom prst="round1Rect">
              <a:avLst>
                <a:gd name="adj" fmla="val 15972"/>
              </a:avLst>
            </a:prstGeom>
            <a:gradFill>
              <a:gsLst>
                <a:gs pos="88000">
                  <a:schemeClr val="tx1">
                    <a:alpha val="60000"/>
                  </a:schemeClr>
                </a:gs>
                <a:gs pos="54000">
                  <a:schemeClr val="accent1">
                    <a:lumMod val="50000"/>
                    <a:alpha val="0"/>
                  </a:schemeClr>
                </a:gs>
                <a:gs pos="100000">
                  <a:schemeClr val="tx1">
                    <a:alpha val="47000"/>
                  </a:schemeClr>
                </a:gs>
              </a:gsLst>
              <a:lin ang="0" scaled="0"/>
            </a:gradFill>
            <a:ln w="10795" cap="flat" cmpd="sng" algn="ctr">
              <a:noFill/>
              <a:prstDash val="solid"/>
            </a:ln>
            <a:effectLst>
              <a:softEdge rad="0"/>
            </a:effectLst>
          </p:spPr>
          <p:txBody>
            <a:bodyPr rtlCol="0" anchor="ctr"/>
            <a:lstStyle/>
            <a:p>
              <a:pPr algn="ctr" eaLnBrk="1" fontAlgn="auto" hangingPunct="1">
                <a:spcBef>
                  <a:spcPts val="0"/>
                </a:spcBef>
                <a:spcAft>
                  <a:spcPts val="0"/>
                </a:spcAft>
                <a:defRPr/>
              </a:pPr>
              <a:endParaRPr lang="en-US" sz="1350" kern="0" dirty="0">
                <a:solidFill>
                  <a:srgbClr val="FFFFFF"/>
                </a:solidFill>
                <a:latin typeface="Microsoft Sans Serif"/>
                <a:ea typeface=""/>
                <a:cs typeface=""/>
              </a:endParaRPr>
            </a:p>
          </p:txBody>
        </p:sp>
      </p:grpSp>
      <p:sp>
        <p:nvSpPr>
          <p:cNvPr id="16" name="Title 1">
            <a:extLst>
              <a:ext uri="{FF2B5EF4-FFF2-40B4-BE49-F238E27FC236}">
                <a16:creationId xmlns:a16="http://schemas.microsoft.com/office/drawing/2014/main" id="{A2F9CEB0-FD72-4544-B8E3-F778962162E1}"/>
              </a:ext>
            </a:extLst>
          </p:cNvPr>
          <p:cNvSpPr>
            <a:spLocks noGrp="1"/>
          </p:cNvSpPr>
          <p:nvPr>
            <p:ph type="title" hasCustomPrompt="1"/>
          </p:nvPr>
        </p:nvSpPr>
        <p:spPr bwMode="black">
          <a:xfrm>
            <a:off x="371475" y="1037923"/>
            <a:ext cx="3836356" cy="1658591"/>
          </a:xfrm>
        </p:spPr>
        <p:txBody>
          <a:bodyPr/>
          <a:lstStyle>
            <a:lvl1pPr>
              <a:lnSpc>
                <a:spcPct val="90000"/>
              </a:lnSpc>
              <a:defRPr sz="4500">
                <a:solidFill>
                  <a:schemeClr val="bg1"/>
                </a:solidFill>
              </a:defRPr>
            </a:lvl1pPr>
          </a:lstStyle>
          <a:p>
            <a:r>
              <a:rPr lang="en-US" dirty="0"/>
              <a:t>Segue title</a:t>
            </a:r>
          </a:p>
        </p:txBody>
      </p:sp>
      <p:grpSp>
        <p:nvGrpSpPr>
          <p:cNvPr id="18" name="Group 17">
            <a:extLst>
              <a:ext uri="{FF2B5EF4-FFF2-40B4-BE49-F238E27FC236}">
                <a16:creationId xmlns:a16="http://schemas.microsoft.com/office/drawing/2014/main" id="{67735C45-946F-4397-AADE-28DD68F225A4}"/>
              </a:ext>
            </a:extLst>
          </p:cNvPr>
          <p:cNvGrpSpPr/>
          <p:nvPr userDrawn="1"/>
        </p:nvGrpSpPr>
        <p:grpSpPr bwMode="gray">
          <a:xfrm>
            <a:off x="4881932" y="743524"/>
            <a:ext cx="3655499" cy="3655499"/>
            <a:chOff x="2253530" y="4154873"/>
            <a:chExt cx="2342448" cy="2342449"/>
          </a:xfrm>
        </p:grpSpPr>
        <p:sp>
          <p:nvSpPr>
            <p:cNvPr id="19" name="Oval 18">
              <a:extLst>
                <a:ext uri="{FF2B5EF4-FFF2-40B4-BE49-F238E27FC236}">
                  <a16:creationId xmlns:a16="http://schemas.microsoft.com/office/drawing/2014/main" id="{B5EDBE7D-1580-432B-9EFA-2285652716A1}"/>
                </a:ext>
              </a:extLst>
            </p:cNvPr>
            <p:cNvSpPr/>
            <p:nvPr/>
          </p:nvSpPr>
          <p:spPr bwMode="gray">
            <a:xfrm>
              <a:off x="2253530" y="4154873"/>
              <a:ext cx="2342448" cy="2342449"/>
            </a:xfrm>
            <a:prstGeom prst="ellipse">
              <a:avLst/>
            </a:prstGeom>
            <a:gradFill>
              <a:gsLst>
                <a:gs pos="100000">
                  <a:srgbClr val="697790"/>
                </a:gs>
                <a:gs pos="1000">
                  <a:schemeClr val="accent5"/>
                </a:gs>
              </a:gsLst>
              <a:lin ang="18900000" scaled="0"/>
            </a:gradFill>
            <a:ln>
              <a:noFill/>
            </a:ln>
            <a:effectLst>
              <a:outerShdw blurRad="647700" dist="355600" dir="10800000" algn="t" rotWithShape="0">
                <a:schemeClr val="accent6">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sp>
          <p:nvSpPr>
            <p:cNvPr id="20" name="Oval 19">
              <a:extLst>
                <a:ext uri="{FF2B5EF4-FFF2-40B4-BE49-F238E27FC236}">
                  <a16:creationId xmlns:a16="http://schemas.microsoft.com/office/drawing/2014/main" id="{DF032FD5-AD24-4BC5-8AED-05C43A0DF34C}"/>
                </a:ext>
              </a:extLst>
            </p:cNvPr>
            <p:cNvSpPr/>
            <p:nvPr/>
          </p:nvSpPr>
          <p:spPr bwMode="gray">
            <a:xfrm>
              <a:off x="2547266" y="4448609"/>
              <a:ext cx="1754976" cy="1754976"/>
            </a:xfrm>
            <a:prstGeom prst="ellipse">
              <a:avLst/>
            </a:prstGeom>
            <a:solidFill>
              <a:schemeClr val="accent6"/>
            </a:solidFill>
            <a:ln>
              <a:noFill/>
            </a:ln>
            <a:effectLst>
              <a:outerShdw blurRad="647700" dist="355600" dir="10800000" algn="t" rotWithShape="0">
                <a:schemeClr val="accent5">
                  <a:lumMod val="50000"/>
                  <a:alpha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grpSp>
      <p:sp>
        <p:nvSpPr>
          <p:cNvPr id="21" name="Subtitle">
            <a:extLst>
              <a:ext uri="{FF2B5EF4-FFF2-40B4-BE49-F238E27FC236}">
                <a16:creationId xmlns:a16="http://schemas.microsoft.com/office/drawing/2014/main" id="{0323B195-1D42-4C65-B2F9-FEF67F561438}"/>
              </a:ext>
            </a:extLst>
          </p:cNvPr>
          <p:cNvSpPr>
            <a:spLocks noGrp="1"/>
          </p:cNvSpPr>
          <p:nvPr>
            <p:ph type="subTitle" idx="1"/>
          </p:nvPr>
        </p:nvSpPr>
        <p:spPr>
          <a:xfrm>
            <a:off x="370642" y="2866148"/>
            <a:ext cx="3837107" cy="685800"/>
          </a:xfrm>
        </p:spPr>
        <p:txBody>
          <a:bodyPr/>
          <a:lstStyle>
            <a:lvl1pPr marL="0" indent="0" algn="l">
              <a:lnSpc>
                <a:spcPct val="89000"/>
              </a:lnSpc>
              <a:spcBef>
                <a:spcPts val="900"/>
              </a:spcBef>
              <a:buNone/>
              <a:defRPr sz="21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dirty="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extLst>
      <p:ext uri="{BB962C8B-B14F-4D97-AF65-F5344CB8AC3E}">
        <p14:creationId xmlns:p14="http://schemas.microsoft.com/office/powerpoint/2010/main" val="151607240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Quote Blue">
    <p:bg>
      <p:bgPr>
        <a:solidFill>
          <a:schemeClr val="accent1"/>
        </a:solidFill>
        <a:effectLst/>
      </p:bgPr>
    </p:bg>
    <p:spTree>
      <p:nvGrpSpPr>
        <p:cNvPr id="1" name=""/>
        <p:cNvGrpSpPr/>
        <p:nvPr/>
      </p:nvGrpSpPr>
      <p:grpSpPr>
        <a:xfrm>
          <a:off x="0" y="0"/>
          <a:ext cx="0" cy="0"/>
          <a:chOff x="0" y="0"/>
          <a:chExt cx="0" cy="0"/>
        </a:xfrm>
      </p:grpSpPr>
      <p:sp>
        <p:nvSpPr>
          <p:cNvPr id="44" name="Text Placeholder 43">
            <a:extLst>
              <a:ext uri="{FF2B5EF4-FFF2-40B4-BE49-F238E27FC236}">
                <a16:creationId xmlns:a16="http://schemas.microsoft.com/office/drawing/2014/main" id="{03C477BE-D0D7-4C03-AB42-77F4B84445FA}"/>
              </a:ext>
            </a:extLst>
          </p:cNvPr>
          <p:cNvSpPr>
            <a:spLocks noGrp="1"/>
          </p:cNvSpPr>
          <p:nvPr>
            <p:ph type="body" sz="quarter" idx="10" hasCustomPrompt="1"/>
          </p:nvPr>
        </p:nvSpPr>
        <p:spPr bwMode="black">
          <a:xfrm>
            <a:off x="361356" y="4628485"/>
            <a:ext cx="1967507" cy="172115"/>
          </a:xfrm>
        </p:spPr>
        <p:txBody>
          <a:bodyPr/>
          <a:lstStyle>
            <a:lvl1pPr marL="0" indent="0">
              <a:lnSpc>
                <a:spcPct val="114000"/>
              </a:lnSpc>
              <a:spcBef>
                <a:spcPts val="0"/>
              </a:spcBef>
              <a:buNone/>
              <a:defRPr sz="1050" b="1">
                <a:solidFill>
                  <a:schemeClr val="bg1"/>
                </a:solidFill>
              </a:defRPr>
            </a:lvl1pPr>
            <a:lvl2pPr marL="0" indent="0">
              <a:lnSpc>
                <a:spcPct val="114000"/>
              </a:lnSpc>
              <a:spcBef>
                <a:spcPts val="0"/>
              </a:spcBef>
              <a:buNone/>
              <a:defRPr sz="1050">
                <a:solidFill>
                  <a:schemeClr val="bg1"/>
                </a:solidFill>
              </a:defRPr>
            </a:lvl2pPr>
            <a:lvl3pPr marL="0" indent="0">
              <a:lnSpc>
                <a:spcPct val="114000"/>
              </a:lnSpc>
              <a:spcBef>
                <a:spcPts val="0"/>
              </a:spcBef>
              <a:buNone/>
              <a:defRPr sz="1050">
                <a:solidFill>
                  <a:schemeClr val="bg1"/>
                </a:solidFill>
              </a:defRPr>
            </a:lvl3pPr>
            <a:lvl4pPr marL="0" indent="0">
              <a:lnSpc>
                <a:spcPct val="114000"/>
              </a:lnSpc>
              <a:spcBef>
                <a:spcPts val="0"/>
              </a:spcBef>
              <a:buNone/>
              <a:defRPr sz="1050">
                <a:solidFill>
                  <a:schemeClr val="bg1"/>
                </a:solidFill>
              </a:defRPr>
            </a:lvl4pPr>
            <a:lvl5pPr marL="0" indent="0">
              <a:lnSpc>
                <a:spcPct val="114000"/>
              </a:lnSpc>
              <a:spcBef>
                <a:spcPts val="0"/>
              </a:spcBef>
              <a:buNone/>
              <a:defRPr sz="1050">
                <a:solidFill>
                  <a:schemeClr val="bg1"/>
                </a:solidFill>
              </a:defRPr>
            </a:lvl5pPr>
          </a:lstStyle>
          <a:p>
            <a:pPr lvl="0"/>
            <a:r>
              <a:rPr lang="en-US" dirty="0"/>
              <a:t>Quote attribution </a:t>
            </a:r>
          </a:p>
        </p:txBody>
      </p:sp>
      <p:sp>
        <p:nvSpPr>
          <p:cNvPr id="48" name="Text Placeholder 47">
            <a:extLst>
              <a:ext uri="{FF2B5EF4-FFF2-40B4-BE49-F238E27FC236}">
                <a16:creationId xmlns:a16="http://schemas.microsoft.com/office/drawing/2014/main" id="{F41400D9-5427-4CCF-8EC3-EDC18DC1C8FE}"/>
              </a:ext>
            </a:extLst>
          </p:cNvPr>
          <p:cNvSpPr>
            <a:spLocks noGrp="1"/>
          </p:cNvSpPr>
          <p:nvPr>
            <p:ph type="body" sz="quarter" idx="11" hasCustomPrompt="1"/>
          </p:nvPr>
        </p:nvSpPr>
        <p:spPr bwMode="black">
          <a:xfrm>
            <a:off x="2505076" y="4628485"/>
            <a:ext cx="1959770" cy="172115"/>
          </a:xfrm>
        </p:spPr>
        <p:txBody>
          <a:bodyPr/>
          <a:lstStyle>
            <a:lvl1pPr marL="0" indent="0">
              <a:lnSpc>
                <a:spcPct val="114000"/>
              </a:lnSpc>
              <a:buNone/>
              <a:defRPr sz="1050">
                <a:solidFill>
                  <a:schemeClr val="bg1"/>
                </a:solidFill>
              </a:defRPr>
            </a:lvl1pPr>
            <a:lvl2pPr marL="0" indent="0">
              <a:lnSpc>
                <a:spcPct val="114000"/>
              </a:lnSpc>
              <a:buNone/>
              <a:defRPr sz="1050">
                <a:solidFill>
                  <a:schemeClr val="bg1"/>
                </a:solidFill>
              </a:defRPr>
            </a:lvl2pPr>
            <a:lvl3pPr marL="0" indent="0">
              <a:lnSpc>
                <a:spcPct val="114000"/>
              </a:lnSpc>
              <a:buNone/>
              <a:defRPr sz="1050">
                <a:solidFill>
                  <a:schemeClr val="bg1"/>
                </a:solidFill>
              </a:defRPr>
            </a:lvl3pPr>
            <a:lvl4pPr marL="0" indent="0">
              <a:lnSpc>
                <a:spcPct val="114000"/>
              </a:lnSpc>
              <a:buNone/>
              <a:defRPr sz="1050">
                <a:solidFill>
                  <a:schemeClr val="bg1"/>
                </a:solidFill>
              </a:defRPr>
            </a:lvl4pPr>
            <a:lvl5pPr marL="0" indent="0">
              <a:lnSpc>
                <a:spcPct val="114000"/>
              </a:lnSpc>
              <a:buNone/>
              <a:defRPr sz="1050">
                <a:solidFill>
                  <a:schemeClr val="bg1"/>
                </a:solidFill>
              </a:defRPr>
            </a:lvl5pPr>
          </a:lstStyle>
          <a:p>
            <a:pPr lvl="0"/>
            <a:r>
              <a:rPr lang="en-US" dirty="0"/>
              <a:t>Title/source</a:t>
            </a:r>
          </a:p>
        </p:txBody>
      </p:sp>
      <p:sp>
        <p:nvSpPr>
          <p:cNvPr id="50" name="Text Placeholder 49">
            <a:extLst>
              <a:ext uri="{FF2B5EF4-FFF2-40B4-BE49-F238E27FC236}">
                <a16:creationId xmlns:a16="http://schemas.microsoft.com/office/drawing/2014/main" id="{4D2C86BC-DD41-43F8-B440-D5D76422C6C0}"/>
              </a:ext>
            </a:extLst>
          </p:cNvPr>
          <p:cNvSpPr>
            <a:spLocks noGrp="1"/>
          </p:cNvSpPr>
          <p:nvPr>
            <p:ph type="body" sz="quarter" idx="12" hasCustomPrompt="1"/>
          </p:nvPr>
        </p:nvSpPr>
        <p:spPr bwMode="black">
          <a:xfrm>
            <a:off x="371475" y="296747"/>
            <a:ext cx="7666673" cy="3092136"/>
          </a:xfrm>
        </p:spPr>
        <p:txBody>
          <a:bodyPr/>
          <a:lstStyle>
            <a:lvl1pPr marL="0" indent="0">
              <a:lnSpc>
                <a:spcPct val="99000"/>
              </a:lnSpc>
              <a:spcBef>
                <a:spcPts val="900"/>
              </a:spcBef>
              <a:buFont typeface="Microsoft Sans Serif" panose="020B0604020202020204" pitchFamily="34" charset="0"/>
              <a:buChar char="​"/>
              <a:defRPr sz="4800">
                <a:solidFill>
                  <a:schemeClr val="bg1"/>
                </a:solidFill>
              </a:defRPr>
            </a:lvl1pPr>
            <a:lvl2pPr marL="0" indent="0">
              <a:lnSpc>
                <a:spcPct val="86000"/>
              </a:lnSpc>
              <a:spcBef>
                <a:spcPts val="900"/>
              </a:spcBef>
              <a:buFont typeface="Microsoft Sans Serif" panose="020B0604020202020204" pitchFamily="34" charset="0"/>
              <a:buNone/>
              <a:defRPr sz="4125">
                <a:solidFill>
                  <a:schemeClr val="tx1">
                    <a:lumMod val="85000"/>
                    <a:lumOff val="15000"/>
                  </a:schemeClr>
                </a:solidFill>
              </a:defRPr>
            </a:lvl2pPr>
            <a:lvl3pPr marL="0" indent="0">
              <a:lnSpc>
                <a:spcPct val="89000"/>
              </a:lnSpc>
              <a:spcBef>
                <a:spcPts val="900"/>
              </a:spcBef>
              <a:buFont typeface="Microsoft Sans Serif" panose="020B0604020202020204" pitchFamily="34" charset="0"/>
              <a:buChar char="​"/>
              <a:defRPr sz="3300">
                <a:solidFill>
                  <a:schemeClr val="bg1"/>
                </a:solidFill>
              </a:defRPr>
            </a:lvl3pPr>
            <a:lvl4pPr marL="0" indent="0">
              <a:lnSpc>
                <a:spcPct val="88000"/>
              </a:lnSpc>
              <a:spcBef>
                <a:spcPts val="900"/>
              </a:spcBef>
              <a:buFont typeface="Microsoft Sans Serif" panose="020B0604020202020204" pitchFamily="34" charset="0"/>
              <a:buChar char="​"/>
              <a:defRPr sz="2550">
                <a:solidFill>
                  <a:schemeClr val="bg1"/>
                </a:solidFill>
              </a:defRPr>
            </a:lvl4pPr>
            <a:lvl5pPr marL="0" indent="0">
              <a:lnSpc>
                <a:spcPct val="89000"/>
              </a:lnSpc>
              <a:spcBef>
                <a:spcPts val="900"/>
              </a:spcBef>
              <a:buFont typeface="Microsoft Sans Serif" panose="020B0604020202020204" pitchFamily="34" charset="0"/>
              <a:buNone/>
              <a:defRPr sz="2100">
                <a:solidFill>
                  <a:schemeClr val="bg1"/>
                </a:solidFill>
              </a:defRPr>
            </a:lvl5pPr>
            <a:lvl6pPr>
              <a:lnSpc>
                <a:spcPct val="94000"/>
              </a:lnSpc>
              <a:defRPr sz="1800">
                <a:solidFill>
                  <a:schemeClr val="bg1"/>
                </a:solidFill>
              </a:defRPr>
            </a:lvl6pPr>
            <a:lvl7pPr>
              <a:lnSpc>
                <a:spcPct val="88000"/>
              </a:lnSpc>
              <a:defRPr sz="5100">
                <a:solidFill>
                  <a:schemeClr val="bg1"/>
                </a:solidFill>
              </a:defRPr>
            </a:lvl7pPr>
            <a:lvl8pPr>
              <a:lnSpc>
                <a:spcPct val="84000"/>
              </a:lnSpc>
              <a:defRPr sz="6675">
                <a:solidFill>
                  <a:schemeClr val="bg1"/>
                </a:solidFill>
              </a:defRPr>
            </a:lvl8pPr>
            <a:lvl9pPr>
              <a:lnSpc>
                <a:spcPct val="84000"/>
              </a:lnSpc>
              <a:buNone/>
              <a:defRPr sz="8250">
                <a:solidFill>
                  <a:schemeClr val="bg1"/>
                </a:solidFill>
              </a:defRPr>
            </a:lvl9pPr>
          </a:lstStyle>
          <a:p>
            <a:pPr lvl="0"/>
            <a:r>
              <a:rPr lang="en-US" dirty="0"/>
              <a:t>Large quote</a:t>
            </a:r>
          </a:p>
        </p:txBody>
      </p:sp>
      <p:sp useBgFill="1">
        <p:nvSpPr>
          <p:cNvPr id="2" name="Oval 1">
            <a:extLst>
              <a:ext uri="{FF2B5EF4-FFF2-40B4-BE49-F238E27FC236}">
                <a16:creationId xmlns:a16="http://schemas.microsoft.com/office/drawing/2014/main" id="{0E49FEFF-B60C-496C-AD02-38AB5B442C06}"/>
              </a:ext>
            </a:extLst>
          </p:cNvPr>
          <p:cNvSpPr/>
          <p:nvPr userDrawn="1"/>
        </p:nvSpPr>
        <p:spPr bwMode="black">
          <a:xfrm>
            <a:off x="8490031" y="4678818"/>
            <a:ext cx="460094" cy="3772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en-US" sz="1350" dirty="0">
              <a:solidFill>
                <a:srgbClr val="FFFFFF"/>
              </a:solidFill>
            </a:endParaRPr>
          </a:p>
        </p:txBody>
      </p:sp>
      <p:sp>
        <p:nvSpPr>
          <p:cNvPr id="8" name="TextBox 7"/>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Quote Light Blue">
    <p:bg>
      <p:bgPr>
        <a:solidFill>
          <a:schemeClr val="accent2"/>
        </a:solidFill>
        <a:effectLst/>
      </p:bgPr>
    </p:bg>
    <p:spTree>
      <p:nvGrpSpPr>
        <p:cNvPr id="1" name=""/>
        <p:cNvGrpSpPr/>
        <p:nvPr/>
      </p:nvGrpSpPr>
      <p:grpSpPr>
        <a:xfrm>
          <a:off x="0" y="0"/>
          <a:ext cx="0" cy="0"/>
          <a:chOff x="0" y="0"/>
          <a:chExt cx="0" cy="0"/>
        </a:xfrm>
      </p:grpSpPr>
      <p:sp>
        <p:nvSpPr>
          <p:cNvPr id="44" name="Text Placeholder 43">
            <a:extLst>
              <a:ext uri="{FF2B5EF4-FFF2-40B4-BE49-F238E27FC236}">
                <a16:creationId xmlns:a16="http://schemas.microsoft.com/office/drawing/2014/main" id="{03C477BE-D0D7-4C03-AB42-77F4B84445FA}"/>
              </a:ext>
            </a:extLst>
          </p:cNvPr>
          <p:cNvSpPr>
            <a:spLocks noGrp="1"/>
          </p:cNvSpPr>
          <p:nvPr>
            <p:ph type="body" sz="quarter" idx="10" hasCustomPrompt="1"/>
          </p:nvPr>
        </p:nvSpPr>
        <p:spPr bwMode="black">
          <a:xfrm>
            <a:off x="361356" y="4628485"/>
            <a:ext cx="1967507" cy="172115"/>
          </a:xfrm>
        </p:spPr>
        <p:txBody>
          <a:bodyPr/>
          <a:lstStyle>
            <a:lvl1pPr marL="0" indent="0">
              <a:lnSpc>
                <a:spcPct val="114000"/>
              </a:lnSpc>
              <a:spcBef>
                <a:spcPts val="0"/>
              </a:spcBef>
              <a:buNone/>
              <a:defRPr sz="1050" b="1">
                <a:solidFill>
                  <a:schemeClr val="bg1"/>
                </a:solidFill>
              </a:defRPr>
            </a:lvl1pPr>
            <a:lvl2pPr marL="0" indent="0">
              <a:lnSpc>
                <a:spcPct val="114000"/>
              </a:lnSpc>
              <a:spcBef>
                <a:spcPts val="0"/>
              </a:spcBef>
              <a:buNone/>
              <a:defRPr sz="1050">
                <a:solidFill>
                  <a:schemeClr val="bg1"/>
                </a:solidFill>
              </a:defRPr>
            </a:lvl2pPr>
            <a:lvl3pPr marL="0" indent="0">
              <a:lnSpc>
                <a:spcPct val="114000"/>
              </a:lnSpc>
              <a:spcBef>
                <a:spcPts val="0"/>
              </a:spcBef>
              <a:buNone/>
              <a:defRPr sz="1050">
                <a:solidFill>
                  <a:schemeClr val="bg1"/>
                </a:solidFill>
              </a:defRPr>
            </a:lvl3pPr>
            <a:lvl4pPr marL="0" indent="0">
              <a:lnSpc>
                <a:spcPct val="114000"/>
              </a:lnSpc>
              <a:spcBef>
                <a:spcPts val="0"/>
              </a:spcBef>
              <a:buNone/>
              <a:defRPr sz="1050">
                <a:solidFill>
                  <a:schemeClr val="bg1"/>
                </a:solidFill>
              </a:defRPr>
            </a:lvl4pPr>
            <a:lvl5pPr marL="0" indent="0">
              <a:lnSpc>
                <a:spcPct val="114000"/>
              </a:lnSpc>
              <a:spcBef>
                <a:spcPts val="0"/>
              </a:spcBef>
              <a:buNone/>
              <a:defRPr sz="1050">
                <a:solidFill>
                  <a:schemeClr val="bg1"/>
                </a:solidFill>
              </a:defRPr>
            </a:lvl5pPr>
          </a:lstStyle>
          <a:p>
            <a:pPr lvl="0"/>
            <a:r>
              <a:rPr lang="en-US" dirty="0"/>
              <a:t>Quote attribution </a:t>
            </a:r>
          </a:p>
        </p:txBody>
      </p:sp>
      <p:sp>
        <p:nvSpPr>
          <p:cNvPr id="48" name="Text Placeholder 47">
            <a:extLst>
              <a:ext uri="{FF2B5EF4-FFF2-40B4-BE49-F238E27FC236}">
                <a16:creationId xmlns:a16="http://schemas.microsoft.com/office/drawing/2014/main" id="{F41400D9-5427-4CCF-8EC3-EDC18DC1C8FE}"/>
              </a:ext>
            </a:extLst>
          </p:cNvPr>
          <p:cNvSpPr>
            <a:spLocks noGrp="1"/>
          </p:cNvSpPr>
          <p:nvPr>
            <p:ph type="body" sz="quarter" idx="11" hasCustomPrompt="1"/>
          </p:nvPr>
        </p:nvSpPr>
        <p:spPr bwMode="black">
          <a:xfrm>
            <a:off x="2505076" y="4628485"/>
            <a:ext cx="1959770" cy="172115"/>
          </a:xfrm>
        </p:spPr>
        <p:txBody>
          <a:bodyPr/>
          <a:lstStyle>
            <a:lvl1pPr marL="0" indent="0">
              <a:lnSpc>
                <a:spcPct val="114000"/>
              </a:lnSpc>
              <a:buNone/>
              <a:defRPr sz="1050">
                <a:solidFill>
                  <a:schemeClr val="bg1"/>
                </a:solidFill>
              </a:defRPr>
            </a:lvl1pPr>
            <a:lvl2pPr marL="0" indent="0">
              <a:lnSpc>
                <a:spcPct val="114000"/>
              </a:lnSpc>
              <a:buNone/>
              <a:defRPr sz="1050">
                <a:solidFill>
                  <a:schemeClr val="bg1"/>
                </a:solidFill>
              </a:defRPr>
            </a:lvl2pPr>
            <a:lvl3pPr marL="0" indent="0">
              <a:lnSpc>
                <a:spcPct val="114000"/>
              </a:lnSpc>
              <a:buNone/>
              <a:defRPr sz="1050">
                <a:solidFill>
                  <a:schemeClr val="bg1"/>
                </a:solidFill>
              </a:defRPr>
            </a:lvl3pPr>
            <a:lvl4pPr marL="0" indent="0">
              <a:lnSpc>
                <a:spcPct val="114000"/>
              </a:lnSpc>
              <a:buNone/>
              <a:defRPr sz="1050">
                <a:solidFill>
                  <a:schemeClr val="bg1"/>
                </a:solidFill>
              </a:defRPr>
            </a:lvl4pPr>
            <a:lvl5pPr marL="0" indent="0">
              <a:lnSpc>
                <a:spcPct val="114000"/>
              </a:lnSpc>
              <a:buNone/>
              <a:defRPr sz="1050">
                <a:solidFill>
                  <a:schemeClr val="bg1"/>
                </a:solidFill>
              </a:defRPr>
            </a:lvl5pPr>
          </a:lstStyle>
          <a:p>
            <a:pPr lvl="0"/>
            <a:r>
              <a:rPr lang="en-US" dirty="0"/>
              <a:t>Title/source</a:t>
            </a:r>
          </a:p>
        </p:txBody>
      </p:sp>
      <p:sp>
        <p:nvSpPr>
          <p:cNvPr id="50" name="Text Placeholder 49">
            <a:extLst>
              <a:ext uri="{FF2B5EF4-FFF2-40B4-BE49-F238E27FC236}">
                <a16:creationId xmlns:a16="http://schemas.microsoft.com/office/drawing/2014/main" id="{4D2C86BC-DD41-43F8-B440-D5D76422C6C0}"/>
              </a:ext>
            </a:extLst>
          </p:cNvPr>
          <p:cNvSpPr>
            <a:spLocks noGrp="1"/>
          </p:cNvSpPr>
          <p:nvPr>
            <p:ph type="body" sz="quarter" idx="12" hasCustomPrompt="1"/>
          </p:nvPr>
        </p:nvSpPr>
        <p:spPr bwMode="black">
          <a:xfrm>
            <a:off x="371475" y="296747"/>
            <a:ext cx="7666673" cy="3092136"/>
          </a:xfrm>
        </p:spPr>
        <p:txBody>
          <a:bodyPr/>
          <a:lstStyle>
            <a:lvl1pPr marL="0" indent="0">
              <a:lnSpc>
                <a:spcPct val="99000"/>
              </a:lnSpc>
              <a:spcBef>
                <a:spcPts val="900"/>
              </a:spcBef>
              <a:buFont typeface="Microsoft Sans Serif" panose="020B0604020202020204" pitchFamily="34" charset="0"/>
              <a:buChar char="​"/>
              <a:defRPr sz="4800">
                <a:solidFill>
                  <a:schemeClr val="bg1"/>
                </a:solidFill>
              </a:defRPr>
            </a:lvl1pPr>
            <a:lvl2pPr marL="0" indent="0">
              <a:lnSpc>
                <a:spcPct val="86000"/>
              </a:lnSpc>
              <a:spcBef>
                <a:spcPts val="900"/>
              </a:spcBef>
              <a:buFont typeface="Microsoft Sans Serif" panose="020B0604020202020204" pitchFamily="34" charset="0"/>
              <a:buNone/>
              <a:defRPr sz="4125">
                <a:solidFill>
                  <a:schemeClr val="tx1">
                    <a:lumMod val="85000"/>
                    <a:lumOff val="15000"/>
                  </a:schemeClr>
                </a:solidFill>
              </a:defRPr>
            </a:lvl2pPr>
            <a:lvl3pPr marL="0" indent="0">
              <a:lnSpc>
                <a:spcPct val="89000"/>
              </a:lnSpc>
              <a:spcBef>
                <a:spcPts val="900"/>
              </a:spcBef>
              <a:buFont typeface="Microsoft Sans Serif" panose="020B0604020202020204" pitchFamily="34" charset="0"/>
              <a:buChar char="​"/>
              <a:defRPr sz="3300">
                <a:solidFill>
                  <a:schemeClr val="bg1"/>
                </a:solidFill>
              </a:defRPr>
            </a:lvl3pPr>
            <a:lvl4pPr marL="0" indent="0">
              <a:lnSpc>
                <a:spcPct val="88000"/>
              </a:lnSpc>
              <a:spcBef>
                <a:spcPts val="900"/>
              </a:spcBef>
              <a:buFont typeface="Microsoft Sans Serif" panose="020B0604020202020204" pitchFamily="34" charset="0"/>
              <a:buChar char="​"/>
              <a:defRPr sz="2550">
                <a:solidFill>
                  <a:schemeClr val="bg1"/>
                </a:solidFill>
              </a:defRPr>
            </a:lvl4pPr>
            <a:lvl5pPr marL="0" indent="0">
              <a:lnSpc>
                <a:spcPct val="89000"/>
              </a:lnSpc>
              <a:spcBef>
                <a:spcPts val="900"/>
              </a:spcBef>
              <a:buFont typeface="Microsoft Sans Serif" panose="020B0604020202020204" pitchFamily="34" charset="0"/>
              <a:buNone/>
              <a:defRPr sz="2100">
                <a:solidFill>
                  <a:schemeClr val="bg1"/>
                </a:solidFill>
              </a:defRPr>
            </a:lvl5pPr>
            <a:lvl6pPr>
              <a:lnSpc>
                <a:spcPct val="94000"/>
              </a:lnSpc>
              <a:defRPr sz="1800">
                <a:solidFill>
                  <a:schemeClr val="bg1"/>
                </a:solidFill>
              </a:defRPr>
            </a:lvl6pPr>
            <a:lvl7pPr>
              <a:lnSpc>
                <a:spcPct val="88000"/>
              </a:lnSpc>
              <a:defRPr sz="5100">
                <a:solidFill>
                  <a:schemeClr val="bg1"/>
                </a:solidFill>
              </a:defRPr>
            </a:lvl7pPr>
            <a:lvl8pPr>
              <a:lnSpc>
                <a:spcPct val="84000"/>
              </a:lnSpc>
              <a:defRPr sz="6675">
                <a:solidFill>
                  <a:schemeClr val="bg1"/>
                </a:solidFill>
              </a:defRPr>
            </a:lvl8pPr>
            <a:lvl9pPr>
              <a:lnSpc>
                <a:spcPct val="84000"/>
              </a:lnSpc>
              <a:buNone/>
              <a:defRPr sz="8250">
                <a:solidFill>
                  <a:schemeClr val="bg1"/>
                </a:solidFill>
              </a:defRPr>
            </a:lvl9pPr>
          </a:lstStyle>
          <a:p>
            <a:pPr lvl="0"/>
            <a:r>
              <a:rPr lang="en-US" dirty="0"/>
              <a:t>Large quote</a:t>
            </a:r>
          </a:p>
        </p:txBody>
      </p:sp>
      <p:sp useBgFill="1">
        <p:nvSpPr>
          <p:cNvPr id="6" name="Oval 5">
            <a:extLst>
              <a:ext uri="{FF2B5EF4-FFF2-40B4-BE49-F238E27FC236}">
                <a16:creationId xmlns:a16="http://schemas.microsoft.com/office/drawing/2014/main" id="{CF6F9DF9-E096-445A-905D-2AB90039115C}"/>
              </a:ext>
            </a:extLst>
          </p:cNvPr>
          <p:cNvSpPr/>
          <p:nvPr userDrawn="1"/>
        </p:nvSpPr>
        <p:spPr bwMode="black">
          <a:xfrm>
            <a:off x="8490031" y="4678818"/>
            <a:ext cx="460094" cy="3772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en-US" sz="1350" dirty="0">
              <a:solidFill>
                <a:srgbClr val="FFFFFF"/>
              </a:solidFill>
            </a:endParaRPr>
          </a:p>
        </p:txBody>
      </p:sp>
      <p:sp>
        <p:nvSpPr>
          <p:cNvPr id="8" name="TextBox 7"/>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Quote Green">
    <p:bg>
      <p:bgPr>
        <a:solidFill>
          <a:schemeClr val="accent3"/>
        </a:solidFill>
        <a:effectLst/>
      </p:bgPr>
    </p:bg>
    <p:spTree>
      <p:nvGrpSpPr>
        <p:cNvPr id="1" name=""/>
        <p:cNvGrpSpPr/>
        <p:nvPr/>
      </p:nvGrpSpPr>
      <p:grpSpPr>
        <a:xfrm>
          <a:off x="0" y="0"/>
          <a:ext cx="0" cy="0"/>
          <a:chOff x="0" y="0"/>
          <a:chExt cx="0" cy="0"/>
        </a:xfrm>
      </p:grpSpPr>
      <p:sp>
        <p:nvSpPr>
          <p:cNvPr id="44" name="Text Placeholder 43">
            <a:extLst>
              <a:ext uri="{FF2B5EF4-FFF2-40B4-BE49-F238E27FC236}">
                <a16:creationId xmlns:a16="http://schemas.microsoft.com/office/drawing/2014/main" id="{03C477BE-D0D7-4C03-AB42-77F4B84445FA}"/>
              </a:ext>
            </a:extLst>
          </p:cNvPr>
          <p:cNvSpPr>
            <a:spLocks noGrp="1"/>
          </p:cNvSpPr>
          <p:nvPr>
            <p:ph type="body" sz="quarter" idx="10" hasCustomPrompt="1"/>
          </p:nvPr>
        </p:nvSpPr>
        <p:spPr bwMode="black">
          <a:xfrm>
            <a:off x="361356" y="4628486"/>
            <a:ext cx="1967507" cy="177234"/>
          </a:xfrm>
        </p:spPr>
        <p:txBody>
          <a:bodyPr/>
          <a:lstStyle>
            <a:lvl1pPr marL="0" indent="0">
              <a:lnSpc>
                <a:spcPct val="114000"/>
              </a:lnSpc>
              <a:spcBef>
                <a:spcPts val="0"/>
              </a:spcBef>
              <a:buNone/>
              <a:defRPr sz="1050" b="1">
                <a:solidFill>
                  <a:schemeClr val="bg1"/>
                </a:solidFill>
              </a:defRPr>
            </a:lvl1pPr>
            <a:lvl2pPr marL="0" indent="0">
              <a:lnSpc>
                <a:spcPct val="114000"/>
              </a:lnSpc>
              <a:spcBef>
                <a:spcPts val="0"/>
              </a:spcBef>
              <a:buNone/>
              <a:defRPr sz="1050">
                <a:solidFill>
                  <a:schemeClr val="bg1"/>
                </a:solidFill>
              </a:defRPr>
            </a:lvl2pPr>
            <a:lvl3pPr marL="0" indent="0">
              <a:lnSpc>
                <a:spcPct val="114000"/>
              </a:lnSpc>
              <a:spcBef>
                <a:spcPts val="0"/>
              </a:spcBef>
              <a:buNone/>
              <a:defRPr sz="1050">
                <a:solidFill>
                  <a:schemeClr val="bg1"/>
                </a:solidFill>
              </a:defRPr>
            </a:lvl3pPr>
            <a:lvl4pPr marL="0" indent="0">
              <a:lnSpc>
                <a:spcPct val="114000"/>
              </a:lnSpc>
              <a:spcBef>
                <a:spcPts val="0"/>
              </a:spcBef>
              <a:buNone/>
              <a:defRPr sz="1050">
                <a:solidFill>
                  <a:schemeClr val="bg1"/>
                </a:solidFill>
              </a:defRPr>
            </a:lvl4pPr>
            <a:lvl5pPr marL="0" indent="0">
              <a:lnSpc>
                <a:spcPct val="114000"/>
              </a:lnSpc>
              <a:spcBef>
                <a:spcPts val="0"/>
              </a:spcBef>
              <a:buNone/>
              <a:defRPr sz="1050">
                <a:solidFill>
                  <a:schemeClr val="bg1"/>
                </a:solidFill>
              </a:defRPr>
            </a:lvl5pPr>
          </a:lstStyle>
          <a:p>
            <a:pPr lvl="0"/>
            <a:r>
              <a:rPr lang="en-US" dirty="0"/>
              <a:t>Quote attribution </a:t>
            </a:r>
          </a:p>
        </p:txBody>
      </p:sp>
      <p:sp>
        <p:nvSpPr>
          <p:cNvPr id="48" name="Text Placeholder 47">
            <a:extLst>
              <a:ext uri="{FF2B5EF4-FFF2-40B4-BE49-F238E27FC236}">
                <a16:creationId xmlns:a16="http://schemas.microsoft.com/office/drawing/2014/main" id="{F41400D9-5427-4CCF-8EC3-EDC18DC1C8FE}"/>
              </a:ext>
            </a:extLst>
          </p:cNvPr>
          <p:cNvSpPr>
            <a:spLocks noGrp="1"/>
          </p:cNvSpPr>
          <p:nvPr>
            <p:ph type="body" sz="quarter" idx="11" hasCustomPrompt="1"/>
          </p:nvPr>
        </p:nvSpPr>
        <p:spPr bwMode="black">
          <a:xfrm>
            <a:off x="2505076" y="4628486"/>
            <a:ext cx="1959770" cy="177234"/>
          </a:xfrm>
        </p:spPr>
        <p:txBody>
          <a:bodyPr/>
          <a:lstStyle>
            <a:lvl1pPr marL="0" indent="0">
              <a:lnSpc>
                <a:spcPct val="114000"/>
              </a:lnSpc>
              <a:buNone/>
              <a:defRPr sz="1050">
                <a:solidFill>
                  <a:schemeClr val="bg1"/>
                </a:solidFill>
              </a:defRPr>
            </a:lvl1pPr>
            <a:lvl2pPr marL="0" indent="0">
              <a:lnSpc>
                <a:spcPct val="114000"/>
              </a:lnSpc>
              <a:buNone/>
              <a:defRPr sz="1050">
                <a:solidFill>
                  <a:schemeClr val="bg1"/>
                </a:solidFill>
              </a:defRPr>
            </a:lvl2pPr>
            <a:lvl3pPr marL="0" indent="0">
              <a:lnSpc>
                <a:spcPct val="114000"/>
              </a:lnSpc>
              <a:buNone/>
              <a:defRPr sz="1050">
                <a:solidFill>
                  <a:schemeClr val="bg1"/>
                </a:solidFill>
              </a:defRPr>
            </a:lvl3pPr>
            <a:lvl4pPr marL="0" indent="0">
              <a:lnSpc>
                <a:spcPct val="114000"/>
              </a:lnSpc>
              <a:buNone/>
              <a:defRPr sz="1050">
                <a:solidFill>
                  <a:schemeClr val="bg1"/>
                </a:solidFill>
              </a:defRPr>
            </a:lvl4pPr>
            <a:lvl5pPr marL="0" indent="0">
              <a:lnSpc>
                <a:spcPct val="114000"/>
              </a:lnSpc>
              <a:buNone/>
              <a:defRPr sz="1050">
                <a:solidFill>
                  <a:schemeClr val="bg1"/>
                </a:solidFill>
              </a:defRPr>
            </a:lvl5pPr>
          </a:lstStyle>
          <a:p>
            <a:pPr lvl="0"/>
            <a:r>
              <a:rPr lang="en-US" dirty="0"/>
              <a:t>Title/source</a:t>
            </a:r>
          </a:p>
        </p:txBody>
      </p:sp>
      <p:sp>
        <p:nvSpPr>
          <p:cNvPr id="50" name="Text Placeholder 49">
            <a:extLst>
              <a:ext uri="{FF2B5EF4-FFF2-40B4-BE49-F238E27FC236}">
                <a16:creationId xmlns:a16="http://schemas.microsoft.com/office/drawing/2014/main" id="{4D2C86BC-DD41-43F8-B440-D5D76422C6C0}"/>
              </a:ext>
            </a:extLst>
          </p:cNvPr>
          <p:cNvSpPr>
            <a:spLocks noGrp="1"/>
          </p:cNvSpPr>
          <p:nvPr>
            <p:ph type="body" sz="quarter" idx="12" hasCustomPrompt="1"/>
          </p:nvPr>
        </p:nvSpPr>
        <p:spPr bwMode="black">
          <a:xfrm>
            <a:off x="371475" y="296747"/>
            <a:ext cx="7666673" cy="3092136"/>
          </a:xfrm>
        </p:spPr>
        <p:txBody>
          <a:bodyPr/>
          <a:lstStyle>
            <a:lvl1pPr marL="0" indent="0">
              <a:lnSpc>
                <a:spcPct val="99000"/>
              </a:lnSpc>
              <a:spcBef>
                <a:spcPts val="900"/>
              </a:spcBef>
              <a:buFont typeface="Microsoft Sans Serif" panose="020B0604020202020204" pitchFamily="34" charset="0"/>
              <a:buChar char="​"/>
              <a:defRPr sz="4800">
                <a:solidFill>
                  <a:schemeClr val="bg1"/>
                </a:solidFill>
              </a:defRPr>
            </a:lvl1pPr>
            <a:lvl2pPr marL="0" indent="0">
              <a:lnSpc>
                <a:spcPct val="86000"/>
              </a:lnSpc>
              <a:spcBef>
                <a:spcPts val="900"/>
              </a:spcBef>
              <a:buFont typeface="Microsoft Sans Serif" panose="020B0604020202020204" pitchFamily="34" charset="0"/>
              <a:buNone/>
              <a:defRPr sz="4125">
                <a:solidFill>
                  <a:schemeClr val="tx1">
                    <a:lumMod val="85000"/>
                    <a:lumOff val="15000"/>
                  </a:schemeClr>
                </a:solidFill>
              </a:defRPr>
            </a:lvl2pPr>
            <a:lvl3pPr marL="0" indent="0">
              <a:lnSpc>
                <a:spcPct val="89000"/>
              </a:lnSpc>
              <a:spcBef>
                <a:spcPts val="900"/>
              </a:spcBef>
              <a:buFont typeface="Microsoft Sans Serif" panose="020B0604020202020204" pitchFamily="34" charset="0"/>
              <a:buChar char="​"/>
              <a:defRPr sz="3300">
                <a:solidFill>
                  <a:schemeClr val="bg1"/>
                </a:solidFill>
              </a:defRPr>
            </a:lvl3pPr>
            <a:lvl4pPr marL="0" indent="0">
              <a:lnSpc>
                <a:spcPct val="88000"/>
              </a:lnSpc>
              <a:spcBef>
                <a:spcPts val="900"/>
              </a:spcBef>
              <a:buFont typeface="Microsoft Sans Serif" panose="020B0604020202020204" pitchFamily="34" charset="0"/>
              <a:buChar char="​"/>
              <a:defRPr sz="2550">
                <a:solidFill>
                  <a:schemeClr val="bg1"/>
                </a:solidFill>
              </a:defRPr>
            </a:lvl4pPr>
            <a:lvl5pPr marL="0" indent="0">
              <a:lnSpc>
                <a:spcPct val="89000"/>
              </a:lnSpc>
              <a:spcBef>
                <a:spcPts val="900"/>
              </a:spcBef>
              <a:buFont typeface="Microsoft Sans Serif" panose="020B0604020202020204" pitchFamily="34" charset="0"/>
              <a:buNone/>
              <a:defRPr sz="2100">
                <a:solidFill>
                  <a:schemeClr val="bg1"/>
                </a:solidFill>
              </a:defRPr>
            </a:lvl5pPr>
            <a:lvl6pPr>
              <a:lnSpc>
                <a:spcPct val="94000"/>
              </a:lnSpc>
              <a:defRPr sz="1800">
                <a:solidFill>
                  <a:schemeClr val="bg1"/>
                </a:solidFill>
              </a:defRPr>
            </a:lvl6pPr>
            <a:lvl7pPr>
              <a:lnSpc>
                <a:spcPct val="88000"/>
              </a:lnSpc>
              <a:defRPr sz="5100">
                <a:solidFill>
                  <a:schemeClr val="bg1"/>
                </a:solidFill>
              </a:defRPr>
            </a:lvl7pPr>
            <a:lvl8pPr>
              <a:lnSpc>
                <a:spcPct val="84000"/>
              </a:lnSpc>
              <a:defRPr sz="6675">
                <a:solidFill>
                  <a:schemeClr val="bg1"/>
                </a:solidFill>
              </a:defRPr>
            </a:lvl8pPr>
            <a:lvl9pPr>
              <a:lnSpc>
                <a:spcPct val="84000"/>
              </a:lnSpc>
              <a:buNone/>
              <a:defRPr sz="8250">
                <a:solidFill>
                  <a:schemeClr val="bg1"/>
                </a:solidFill>
              </a:defRPr>
            </a:lvl9pPr>
          </a:lstStyle>
          <a:p>
            <a:pPr lvl="0"/>
            <a:r>
              <a:rPr lang="en-US" dirty="0"/>
              <a:t>Large quote</a:t>
            </a:r>
          </a:p>
        </p:txBody>
      </p:sp>
      <p:sp useBgFill="1">
        <p:nvSpPr>
          <p:cNvPr id="6" name="Oval 5">
            <a:extLst>
              <a:ext uri="{FF2B5EF4-FFF2-40B4-BE49-F238E27FC236}">
                <a16:creationId xmlns:a16="http://schemas.microsoft.com/office/drawing/2014/main" id="{912CABFA-1146-4C26-A7A8-8BE5726010EB}"/>
              </a:ext>
            </a:extLst>
          </p:cNvPr>
          <p:cNvSpPr/>
          <p:nvPr userDrawn="1"/>
        </p:nvSpPr>
        <p:spPr bwMode="black">
          <a:xfrm>
            <a:off x="8490031" y="4678818"/>
            <a:ext cx="460094" cy="3772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en-US" sz="1350" dirty="0">
              <a:solidFill>
                <a:srgbClr val="FFFFFF"/>
              </a:solidFill>
            </a:endParaRPr>
          </a:p>
        </p:txBody>
      </p:sp>
      <p:sp>
        <p:nvSpPr>
          <p:cNvPr id="8" name="TextBox 7"/>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Quote Gray">
    <p:bg>
      <p:bgPr>
        <a:solidFill>
          <a:schemeClr val="accent5"/>
        </a:solidFill>
        <a:effectLst/>
      </p:bgPr>
    </p:bg>
    <p:spTree>
      <p:nvGrpSpPr>
        <p:cNvPr id="1" name=""/>
        <p:cNvGrpSpPr/>
        <p:nvPr/>
      </p:nvGrpSpPr>
      <p:grpSpPr>
        <a:xfrm>
          <a:off x="0" y="0"/>
          <a:ext cx="0" cy="0"/>
          <a:chOff x="0" y="0"/>
          <a:chExt cx="0" cy="0"/>
        </a:xfrm>
      </p:grpSpPr>
      <p:sp>
        <p:nvSpPr>
          <p:cNvPr id="44" name="Text Placeholder 43">
            <a:extLst>
              <a:ext uri="{FF2B5EF4-FFF2-40B4-BE49-F238E27FC236}">
                <a16:creationId xmlns:a16="http://schemas.microsoft.com/office/drawing/2014/main" id="{03C477BE-D0D7-4C03-AB42-77F4B84445FA}"/>
              </a:ext>
            </a:extLst>
          </p:cNvPr>
          <p:cNvSpPr>
            <a:spLocks noGrp="1"/>
          </p:cNvSpPr>
          <p:nvPr>
            <p:ph type="body" sz="quarter" idx="10" hasCustomPrompt="1"/>
          </p:nvPr>
        </p:nvSpPr>
        <p:spPr bwMode="black">
          <a:xfrm>
            <a:off x="361356" y="4628486"/>
            <a:ext cx="1967507" cy="177234"/>
          </a:xfrm>
        </p:spPr>
        <p:txBody>
          <a:bodyPr/>
          <a:lstStyle>
            <a:lvl1pPr marL="0" indent="0">
              <a:lnSpc>
                <a:spcPct val="114000"/>
              </a:lnSpc>
              <a:spcBef>
                <a:spcPts val="0"/>
              </a:spcBef>
              <a:buNone/>
              <a:defRPr sz="1050" b="1">
                <a:solidFill>
                  <a:schemeClr val="bg1"/>
                </a:solidFill>
              </a:defRPr>
            </a:lvl1pPr>
            <a:lvl2pPr marL="0" indent="0">
              <a:lnSpc>
                <a:spcPct val="114000"/>
              </a:lnSpc>
              <a:spcBef>
                <a:spcPts val="0"/>
              </a:spcBef>
              <a:buNone/>
              <a:defRPr sz="1050">
                <a:solidFill>
                  <a:schemeClr val="bg1"/>
                </a:solidFill>
              </a:defRPr>
            </a:lvl2pPr>
            <a:lvl3pPr marL="0" indent="0">
              <a:lnSpc>
                <a:spcPct val="114000"/>
              </a:lnSpc>
              <a:spcBef>
                <a:spcPts val="0"/>
              </a:spcBef>
              <a:buNone/>
              <a:defRPr sz="1050">
                <a:solidFill>
                  <a:schemeClr val="bg1"/>
                </a:solidFill>
              </a:defRPr>
            </a:lvl3pPr>
            <a:lvl4pPr marL="0" indent="0">
              <a:lnSpc>
                <a:spcPct val="114000"/>
              </a:lnSpc>
              <a:spcBef>
                <a:spcPts val="0"/>
              </a:spcBef>
              <a:buNone/>
              <a:defRPr sz="1050">
                <a:solidFill>
                  <a:schemeClr val="bg1"/>
                </a:solidFill>
              </a:defRPr>
            </a:lvl4pPr>
            <a:lvl5pPr marL="0" indent="0">
              <a:lnSpc>
                <a:spcPct val="114000"/>
              </a:lnSpc>
              <a:spcBef>
                <a:spcPts val="0"/>
              </a:spcBef>
              <a:buNone/>
              <a:defRPr sz="1050">
                <a:solidFill>
                  <a:schemeClr val="bg1"/>
                </a:solidFill>
              </a:defRPr>
            </a:lvl5pPr>
          </a:lstStyle>
          <a:p>
            <a:pPr lvl="0"/>
            <a:r>
              <a:rPr lang="en-US" dirty="0"/>
              <a:t>Quote attribution </a:t>
            </a:r>
          </a:p>
        </p:txBody>
      </p:sp>
      <p:sp>
        <p:nvSpPr>
          <p:cNvPr id="48" name="Text Placeholder 47">
            <a:extLst>
              <a:ext uri="{FF2B5EF4-FFF2-40B4-BE49-F238E27FC236}">
                <a16:creationId xmlns:a16="http://schemas.microsoft.com/office/drawing/2014/main" id="{F41400D9-5427-4CCF-8EC3-EDC18DC1C8FE}"/>
              </a:ext>
            </a:extLst>
          </p:cNvPr>
          <p:cNvSpPr>
            <a:spLocks noGrp="1"/>
          </p:cNvSpPr>
          <p:nvPr>
            <p:ph type="body" sz="quarter" idx="11" hasCustomPrompt="1"/>
          </p:nvPr>
        </p:nvSpPr>
        <p:spPr bwMode="black">
          <a:xfrm>
            <a:off x="2505076" y="4628486"/>
            <a:ext cx="1959770" cy="177234"/>
          </a:xfrm>
        </p:spPr>
        <p:txBody>
          <a:bodyPr/>
          <a:lstStyle>
            <a:lvl1pPr marL="0" indent="0">
              <a:lnSpc>
                <a:spcPct val="114000"/>
              </a:lnSpc>
              <a:buNone/>
              <a:defRPr sz="1050">
                <a:solidFill>
                  <a:schemeClr val="bg1"/>
                </a:solidFill>
              </a:defRPr>
            </a:lvl1pPr>
            <a:lvl2pPr marL="0" indent="0">
              <a:lnSpc>
                <a:spcPct val="114000"/>
              </a:lnSpc>
              <a:buNone/>
              <a:defRPr sz="1050">
                <a:solidFill>
                  <a:schemeClr val="bg1"/>
                </a:solidFill>
              </a:defRPr>
            </a:lvl2pPr>
            <a:lvl3pPr marL="0" indent="0">
              <a:lnSpc>
                <a:spcPct val="114000"/>
              </a:lnSpc>
              <a:buNone/>
              <a:defRPr sz="1050">
                <a:solidFill>
                  <a:schemeClr val="bg1"/>
                </a:solidFill>
              </a:defRPr>
            </a:lvl3pPr>
            <a:lvl4pPr marL="0" indent="0">
              <a:lnSpc>
                <a:spcPct val="114000"/>
              </a:lnSpc>
              <a:buNone/>
              <a:defRPr sz="1050">
                <a:solidFill>
                  <a:schemeClr val="bg1"/>
                </a:solidFill>
              </a:defRPr>
            </a:lvl4pPr>
            <a:lvl5pPr marL="0" indent="0">
              <a:lnSpc>
                <a:spcPct val="114000"/>
              </a:lnSpc>
              <a:buNone/>
              <a:defRPr sz="1050">
                <a:solidFill>
                  <a:schemeClr val="bg1"/>
                </a:solidFill>
              </a:defRPr>
            </a:lvl5pPr>
          </a:lstStyle>
          <a:p>
            <a:pPr lvl="0"/>
            <a:r>
              <a:rPr lang="en-US" dirty="0"/>
              <a:t>Title/source</a:t>
            </a:r>
          </a:p>
        </p:txBody>
      </p:sp>
      <p:sp>
        <p:nvSpPr>
          <p:cNvPr id="50" name="Text Placeholder 49">
            <a:extLst>
              <a:ext uri="{FF2B5EF4-FFF2-40B4-BE49-F238E27FC236}">
                <a16:creationId xmlns:a16="http://schemas.microsoft.com/office/drawing/2014/main" id="{4D2C86BC-DD41-43F8-B440-D5D76422C6C0}"/>
              </a:ext>
            </a:extLst>
          </p:cNvPr>
          <p:cNvSpPr>
            <a:spLocks noGrp="1"/>
          </p:cNvSpPr>
          <p:nvPr>
            <p:ph type="body" sz="quarter" idx="12" hasCustomPrompt="1"/>
          </p:nvPr>
        </p:nvSpPr>
        <p:spPr bwMode="black">
          <a:xfrm>
            <a:off x="371475" y="296747"/>
            <a:ext cx="7666673" cy="3092136"/>
          </a:xfrm>
        </p:spPr>
        <p:txBody>
          <a:bodyPr/>
          <a:lstStyle>
            <a:lvl1pPr marL="0" indent="0">
              <a:lnSpc>
                <a:spcPct val="99000"/>
              </a:lnSpc>
              <a:spcBef>
                <a:spcPts val="900"/>
              </a:spcBef>
              <a:buFont typeface="Microsoft Sans Serif" panose="020B0604020202020204" pitchFamily="34" charset="0"/>
              <a:buChar char="​"/>
              <a:defRPr sz="4800">
                <a:solidFill>
                  <a:schemeClr val="bg1"/>
                </a:solidFill>
              </a:defRPr>
            </a:lvl1pPr>
            <a:lvl2pPr marL="0" indent="0">
              <a:lnSpc>
                <a:spcPct val="86000"/>
              </a:lnSpc>
              <a:spcBef>
                <a:spcPts val="900"/>
              </a:spcBef>
              <a:buFont typeface="Microsoft Sans Serif" panose="020B0604020202020204" pitchFamily="34" charset="0"/>
              <a:buNone/>
              <a:defRPr sz="4125">
                <a:solidFill>
                  <a:schemeClr val="tx1">
                    <a:lumMod val="85000"/>
                    <a:lumOff val="15000"/>
                  </a:schemeClr>
                </a:solidFill>
              </a:defRPr>
            </a:lvl2pPr>
            <a:lvl3pPr marL="0" indent="0">
              <a:lnSpc>
                <a:spcPct val="89000"/>
              </a:lnSpc>
              <a:spcBef>
                <a:spcPts val="900"/>
              </a:spcBef>
              <a:buFont typeface="Microsoft Sans Serif" panose="020B0604020202020204" pitchFamily="34" charset="0"/>
              <a:buChar char="​"/>
              <a:defRPr sz="3300">
                <a:solidFill>
                  <a:schemeClr val="bg1"/>
                </a:solidFill>
              </a:defRPr>
            </a:lvl3pPr>
            <a:lvl4pPr marL="0" indent="0">
              <a:lnSpc>
                <a:spcPct val="88000"/>
              </a:lnSpc>
              <a:spcBef>
                <a:spcPts val="900"/>
              </a:spcBef>
              <a:buFont typeface="Microsoft Sans Serif" panose="020B0604020202020204" pitchFamily="34" charset="0"/>
              <a:buChar char="​"/>
              <a:defRPr sz="2550">
                <a:solidFill>
                  <a:schemeClr val="bg1"/>
                </a:solidFill>
              </a:defRPr>
            </a:lvl4pPr>
            <a:lvl5pPr marL="0" indent="0">
              <a:lnSpc>
                <a:spcPct val="89000"/>
              </a:lnSpc>
              <a:spcBef>
                <a:spcPts val="900"/>
              </a:spcBef>
              <a:buFont typeface="Microsoft Sans Serif" panose="020B0604020202020204" pitchFamily="34" charset="0"/>
              <a:buNone/>
              <a:defRPr sz="2100">
                <a:solidFill>
                  <a:schemeClr val="bg1"/>
                </a:solidFill>
              </a:defRPr>
            </a:lvl5pPr>
            <a:lvl6pPr>
              <a:lnSpc>
                <a:spcPct val="94000"/>
              </a:lnSpc>
              <a:defRPr sz="1800">
                <a:solidFill>
                  <a:schemeClr val="bg1"/>
                </a:solidFill>
              </a:defRPr>
            </a:lvl6pPr>
            <a:lvl7pPr>
              <a:lnSpc>
                <a:spcPct val="88000"/>
              </a:lnSpc>
              <a:defRPr sz="5100">
                <a:solidFill>
                  <a:schemeClr val="bg1"/>
                </a:solidFill>
              </a:defRPr>
            </a:lvl7pPr>
            <a:lvl8pPr>
              <a:lnSpc>
                <a:spcPct val="84000"/>
              </a:lnSpc>
              <a:defRPr sz="6675">
                <a:solidFill>
                  <a:schemeClr val="bg1"/>
                </a:solidFill>
              </a:defRPr>
            </a:lvl8pPr>
            <a:lvl9pPr>
              <a:lnSpc>
                <a:spcPct val="84000"/>
              </a:lnSpc>
              <a:buNone/>
              <a:defRPr sz="8250">
                <a:solidFill>
                  <a:schemeClr val="bg1"/>
                </a:solidFill>
              </a:defRPr>
            </a:lvl9pPr>
          </a:lstStyle>
          <a:p>
            <a:pPr lvl="0"/>
            <a:r>
              <a:rPr lang="en-US" dirty="0"/>
              <a:t>Large quote</a:t>
            </a:r>
          </a:p>
        </p:txBody>
      </p:sp>
      <p:sp useBgFill="1">
        <p:nvSpPr>
          <p:cNvPr id="6" name="Oval 5">
            <a:extLst>
              <a:ext uri="{FF2B5EF4-FFF2-40B4-BE49-F238E27FC236}">
                <a16:creationId xmlns:a16="http://schemas.microsoft.com/office/drawing/2014/main" id="{D8A97C9B-4499-4412-B7FB-98DC54585AE5}"/>
              </a:ext>
            </a:extLst>
          </p:cNvPr>
          <p:cNvSpPr/>
          <p:nvPr userDrawn="1"/>
        </p:nvSpPr>
        <p:spPr bwMode="black">
          <a:xfrm>
            <a:off x="8490031" y="4678818"/>
            <a:ext cx="460094" cy="37727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1" fontAlgn="auto" hangingPunct="1">
              <a:spcBef>
                <a:spcPts val="0"/>
              </a:spcBef>
              <a:spcAft>
                <a:spcPts val="0"/>
              </a:spcAft>
            </a:pPr>
            <a:endParaRPr lang="en-US" sz="1350" dirty="0">
              <a:solidFill>
                <a:srgbClr val="FFFFFF"/>
              </a:solidFill>
            </a:endParaRPr>
          </a:p>
        </p:txBody>
      </p:sp>
      <p:sp>
        <p:nvSpPr>
          <p:cNvPr id="8" name="TextBox 7"/>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FFFFFF"/>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FFFFFF"/>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14_Thank You">
    <p:bg bwMode="gray">
      <p:bgPr>
        <a:solidFill>
          <a:schemeClr val="accent1"/>
        </a:solidFill>
        <a:effectLst/>
      </p:bgPr>
    </p:bg>
    <p:spTree>
      <p:nvGrpSpPr>
        <p:cNvPr id="1" name=""/>
        <p:cNvGrpSpPr/>
        <p:nvPr/>
      </p:nvGrpSpPr>
      <p:grpSpPr>
        <a:xfrm>
          <a:off x="0" y="0"/>
          <a:ext cx="0" cy="0"/>
          <a:chOff x="0" y="0"/>
          <a:chExt cx="0" cy="0"/>
        </a:xfrm>
      </p:grpSpPr>
      <p:sp>
        <p:nvSpPr>
          <p:cNvPr id="65" name="Rectangle: Single Corner Rounded 64">
            <a:extLst>
              <a:ext uri="{FF2B5EF4-FFF2-40B4-BE49-F238E27FC236}">
                <a16:creationId xmlns:a16="http://schemas.microsoft.com/office/drawing/2014/main" id="{CF1E7CE3-7A17-4382-8BA4-A6EF494BF310}"/>
              </a:ext>
            </a:extLst>
          </p:cNvPr>
          <p:cNvSpPr/>
          <p:nvPr userDrawn="1"/>
        </p:nvSpPr>
        <p:spPr bwMode="gray">
          <a:xfrm flipV="1">
            <a:off x="1191" y="0"/>
            <a:ext cx="7511233" cy="4627976"/>
          </a:xfrm>
          <a:prstGeom prst="round1Rect">
            <a:avLst>
              <a:gd name="adj" fmla="val 3140"/>
            </a:avLst>
          </a:prstGeom>
          <a:gradFill>
            <a:gsLst>
              <a:gs pos="0">
                <a:srgbClr val="6283EE"/>
              </a:gs>
              <a:gs pos="75000">
                <a:schemeClr val="accent2"/>
              </a:gs>
            </a:gsLst>
            <a:lin ang="3000000" scaled="0"/>
          </a:gradFill>
          <a:ln>
            <a:noFill/>
          </a:ln>
          <a:effectLst>
            <a:outerShdw blurRad="571500" dist="317500" dir="8100000" algn="t" rotWithShape="0">
              <a:schemeClr val="accent1">
                <a:lumMod val="50000"/>
                <a:alpha val="9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sp>
        <p:nvSpPr>
          <p:cNvPr id="71" name="Rectangle: Single Corner Rounded 70">
            <a:extLst>
              <a:ext uri="{FF2B5EF4-FFF2-40B4-BE49-F238E27FC236}">
                <a16:creationId xmlns:a16="http://schemas.microsoft.com/office/drawing/2014/main" id="{16285E8E-54DA-45A3-8859-F2AC5B9C6A4C}"/>
              </a:ext>
            </a:extLst>
          </p:cNvPr>
          <p:cNvSpPr/>
          <p:nvPr userDrawn="1"/>
        </p:nvSpPr>
        <p:spPr bwMode="gray">
          <a:xfrm flipV="1">
            <a:off x="-4762" y="1"/>
            <a:ext cx="6091238" cy="2823161"/>
          </a:xfrm>
          <a:prstGeom prst="round1Rect">
            <a:avLst>
              <a:gd name="adj" fmla="val 5394"/>
            </a:avLst>
          </a:prstGeom>
          <a:gradFill>
            <a:gsLst>
              <a:gs pos="100000">
                <a:srgbClr val="F2F2F4"/>
              </a:gs>
              <a:gs pos="37000">
                <a:schemeClr val="bg1">
                  <a:lumMod val="0"/>
                  <a:lumOff val="100000"/>
                </a:schemeClr>
              </a:gs>
            </a:gsLst>
            <a:lin ang="8100000" scaled="1"/>
          </a:gradFill>
          <a:ln>
            <a:noFill/>
          </a:ln>
          <a:effectLst>
            <a:outerShdw blurRad="838200" dist="406400" dir="7440000" sx="96000" sy="96000" algn="t" rotWithShape="0">
              <a:srgbClr val="111D51">
                <a:alpha val="8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sp>
        <p:nvSpPr>
          <p:cNvPr id="15" name="TextBox 14">
            <a:extLst>
              <a:ext uri="{FF2B5EF4-FFF2-40B4-BE49-F238E27FC236}">
                <a16:creationId xmlns:a16="http://schemas.microsoft.com/office/drawing/2014/main" id="{9DAFA7A1-4B6E-48A3-A231-797857DC24DC}"/>
              </a:ext>
            </a:extLst>
          </p:cNvPr>
          <p:cNvSpPr txBox="1"/>
          <p:nvPr userDrawn="1"/>
        </p:nvSpPr>
        <p:spPr bwMode="gray">
          <a:xfrm>
            <a:off x="371231" y="3065132"/>
            <a:ext cx="2592324" cy="1269065"/>
          </a:xfrm>
          <a:prstGeom prst="rect">
            <a:avLst/>
          </a:prstGeom>
          <a:noFill/>
        </p:spPr>
        <p:txBody>
          <a:bodyPr wrap="square" lIns="0" tIns="0" rIns="0" bIns="0" rtlCol="0">
            <a:spAutoFit/>
          </a:bodyPr>
          <a:lstStyle/>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Nothing in these materials is an offer to sell any of the components or devices referenced herein.</a:t>
            </a:r>
          </a:p>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©2018 Qualcomm Technologies, Inc. and/or its affiliated companies. All Rights Reserved.</a:t>
            </a:r>
          </a:p>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Qualcomm is a trademark of Qualcomm Incorporated, registered in the United States and other countries. Other products and brand names may be trademarks or registered trademarks of their respective owners.</a:t>
            </a:r>
          </a:p>
        </p:txBody>
      </p:sp>
      <p:sp>
        <p:nvSpPr>
          <p:cNvPr id="16" name="TextBox 15">
            <a:extLst>
              <a:ext uri="{FF2B5EF4-FFF2-40B4-BE49-F238E27FC236}">
                <a16:creationId xmlns:a16="http://schemas.microsoft.com/office/drawing/2014/main" id="{A9DA6BD7-1608-4819-BED9-2D1222619519}"/>
              </a:ext>
            </a:extLst>
          </p:cNvPr>
          <p:cNvSpPr txBox="1"/>
          <p:nvPr userDrawn="1"/>
        </p:nvSpPr>
        <p:spPr bwMode="gray">
          <a:xfrm>
            <a:off x="3040857" y="3065132"/>
            <a:ext cx="2962656" cy="1361911"/>
          </a:xfrm>
          <a:prstGeom prst="rect">
            <a:avLst/>
          </a:prstGeom>
          <a:noFill/>
        </p:spPr>
        <p:txBody>
          <a:bodyPr wrap="square" lIns="0" tIns="0" rIns="0" bIns="0" rtlCol="0">
            <a:spAutoFit/>
          </a:bodyPr>
          <a:lstStyle/>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References in this presentation to “Qualcomm” may mean Qualcomm Incorporated, Qualcomm Technologies, Inc., and/or other subsidiaries or business units within the Qualcomm corporate structure, as applicable. Qualcomm Incorporated includes Qualcomm’s licensing business, QTL, and the vast majority of its patent portfolio. Qualcomm Technologies, Inc., a wholly-owned subsidiary of Qualcomm Incorporated, operates, along with its subsidiaries, substantially all of Qualcomm’s engineering, research and development functions, and substantially all of its product and services businesses, including its semiconductor business, QCT.</a:t>
            </a:r>
          </a:p>
        </p:txBody>
      </p:sp>
      <p:sp>
        <p:nvSpPr>
          <p:cNvPr id="19" name="TextBox 18">
            <a:extLst>
              <a:ext uri="{FF2B5EF4-FFF2-40B4-BE49-F238E27FC236}">
                <a16:creationId xmlns:a16="http://schemas.microsoft.com/office/drawing/2014/main" id="{0C078D3F-27AE-4E4F-A5C5-A25241137A81}"/>
              </a:ext>
            </a:extLst>
          </p:cNvPr>
          <p:cNvSpPr txBox="1"/>
          <p:nvPr userDrawn="1"/>
        </p:nvSpPr>
        <p:spPr bwMode="gray">
          <a:xfrm>
            <a:off x="371475" y="1761668"/>
            <a:ext cx="2956194" cy="623376"/>
          </a:xfrm>
          <a:prstGeom prst="rect">
            <a:avLst/>
          </a:prstGeom>
          <a:noFill/>
        </p:spPr>
        <p:txBody>
          <a:bodyPr wrap="square" lIns="0" tIns="0" rIns="0" bIns="0" rtlCol="0">
            <a:spAutoFit/>
          </a:bodyPr>
          <a:lstStyle/>
          <a:p>
            <a:pPr eaLnBrk="1" fontAlgn="auto" hangingPunct="1">
              <a:lnSpc>
                <a:spcPct val="118000"/>
              </a:lnSpc>
              <a:spcBef>
                <a:spcPts val="0"/>
              </a:spcBef>
              <a:spcAft>
                <a:spcPts val="150"/>
              </a:spcAft>
              <a:defRPr/>
            </a:pPr>
            <a:r>
              <a:rPr lang="en-US" sz="1050" dirty="0">
                <a:solidFill>
                  <a:srgbClr val="000000">
                    <a:lumMod val="85000"/>
                    <a:lumOff val="15000"/>
                  </a:srgbClr>
                </a:solidFill>
                <a:latin typeface="Microsoft Sans Serif" panose="020B0604020202020204" pitchFamily="34" charset="0"/>
                <a:ea typeface=""/>
                <a:cs typeface=""/>
              </a:rPr>
              <a:t>Follow us on:</a:t>
            </a:r>
          </a:p>
          <a:p>
            <a:pPr eaLnBrk="1" fontAlgn="auto" hangingPunct="1">
              <a:lnSpc>
                <a:spcPct val="118000"/>
              </a:lnSpc>
              <a:spcBef>
                <a:spcPts val="0"/>
              </a:spcBef>
              <a:spcAft>
                <a:spcPts val="150"/>
              </a:spcAft>
              <a:defRPr/>
            </a:pPr>
            <a:r>
              <a:rPr lang="en-US" sz="1050" dirty="0">
                <a:solidFill>
                  <a:srgbClr val="000000">
                    <a:lumMod val="85000"/>
                    <a:lumOff val="15000"/>
                  </a:srgbClr>
                </a:solidFill>
                <a:latin typeface="Microsoft Sans Serif" panose="020B0604020202020204" pitchFamily="34" charset="0"/>
                <a:ea typeface=""/>
                <a:cs typeface=""/>
              </a:rPr>
              <a:t>For more information, visit us at:</a:t>
            </a:r>
          </a:p>
          <a:p>
            <a:pPr eaLnBrk="1" fontAlgn="auto" hangingPunct="1">
              <a:lnSpc>
                <a:spcPct val="118000"/>
              </a:lnSpc>
              <a:spcBef>
                <a:spcPts val="0"/>
              </a:spcBef>
              <a:spcAft>
                <a:spcPts val="150"/>
              </a:spcAft>
              <a:defRPr/>
            </a:pPr>
            <a:r>
              <a:rPr lang="en-US" sz="1050" dirty="0">
                <a:solidFill>
                  <a:srgbClr val="000000">
                    <a:lumMod val="85000"/>
                    <a:lumOff val="15000"/>
                  </a:srgbClr>
                </a:solidFill>
                <a:latin typeface="Microsoft Sans Serif" panose="020B0604020202020204" pitchFamily="34" charset="0"/>
                <a:ea typeface=""/>
                <a:cs typeface=""/>
              </a:rPr>
              <a:t>www.qualcomm.com &amp; www.qualcomm.com/blog</a:t>
            </a:r>
          </a:p>
        </p:txBody>
      </p:sp>
      <p:sp>
        <p:nvSpPr>
          <p:cNvPr id="20" name="TextBox 19">
            <a:extLst>
              <a:ext uri="{FF2B5EF4-FFF2-40B4-BE49-F238E27FC236}">
                <a16:creationId xmlns:a16="http://schemas.microsoft.com/office/drawing/2014/main" id="{1CA64EC1-A159-47CC-BBC8-86849D0369FF}"/>
              </a:ext>
            </a:extLst>
          </p:cNvPr>
          <p:cNvSpPr txBox="1"/>
          <p:nvPr userDrawn="1"/>
        </p:nvSpPr>
        <p:spPr bwMode="gray">
          <a:xfrm>
            <a:off x="371475" y="846667"/>
            <a:ext cx="2955003" cy="735458"/>
          </a:xfrm>
          <a:prstGeom prst="rect">
            <a:avLst/>
          </a:prstGeom>
          <a:noFill/>
        </p:spPr>
        <p:txBody>
          <a:bodyPr wrap="square" lIns="0" tIns="0" rIns="0" bIns="0" rtlCol="0">
            <a:spAutoFit/>
          </a:bodyPr>
          <a:lstStyle/>
          <a:p>
            <a:pPr eaLnBrk="1" fontAlgn="auto" hangingPunct="1">
              <a:lnSpc>
                <a:spcPct val="118000"/>
              </a:lnSpc>
              <a:spcBef>
                <a:spcPts val="0"/>
              </a:spcBef>
              <a:spcAft>
                <a:spcPts val="150"/>
              </a:spcAft>
              <a:defRPr/>
            </a:pPr>
            <a:r>
              <a:rPr lang="en-US" sz="4050" dirty="0">
                <a:solidFill>
                  <a:srgbClr val="000000">
                    <a:lumMod val="85000"/>
                    <a:lumOff val="15000"/>
                  </a:srgbClr>
                </a:solidFill>
                <a:latin typeface="Microsoft Sans Serif" panose="020B0604020202020204" pitchFamily="34" charset="0"/>
                <a:ea typeface=""/>
                <a:cs typeface=""/>
              </a:rPr>
              <a:t>Thank you</a:t>
            </a:r>
          </a:p>
        </p:txBody>
      </p:sp>
      <p:grpSp>
        <p:nvGrpSpPr>
          <p:cNvPr id="21" name="Group 20">
            <a:extLst>
              <a:ext uri="{FF2B5EF4-FFF2-40B4-BE49-F238E27FC236}">
                <a16:creationId xmlns:a16="http://schemas.microsoft.com/office/drawing/2014/main" id="{8E58AE09-1E5F-4803-A45C-18227E43D796}"/>
              </a:ext>
            </a:extLst>
          </p:cNvPr>
          <p:cNvGrpSpPr/>
          <p:nvPr userDrawn="1"/>
        </p:nvGrpSpPr>
        <p:grpSpPr bwMode="gray">
          <a:xfrm>
            <a:off x="1223572" y="1783533"/>
            <a:ext cx="496674" cy="125136"/>
            <a:chOff x="2444506" y="3670918"/>
            <a:chExt cx="416641" cy="104972"/>
          </a:xfrm>
          <a:solidFill>
            <a:schemeClr val="tx1">
              <a:lumMod val="85000"/>
              <a:lumOff val="15000"/>
            </a:schemeClr>
          </a:solidFill>
        </p:grpSpPr>
        <p:sp>
          <p:nvSpPr>
            <p:cNvPr id="22" name="Freeform 12">
              <a:extLst>
                <a:ext uri="{FF2B5EF4-FFF2-40B4-BE49-F238E27FC236}">
                  <a16:creationId xmlns:a16="http://schemas.microsoft.com/office/drawing/2014/main" id="{A627BAD2-8D69-4928-B16D-595E55F96BC6}"/>
                </a:ext>
              </a:extLst>
            </p:cNvPr>
            <p:cNvSpPr>
              <a:spLocks noChangeAspect="1"/>
            </p:cNvSpPr>
            <p:nvPr/>
          </p:nvSpPr>
          <p:spPr bwMode="gray">
            <a:xfrm>
              <a:off x="2560525" y="3671306"/>
              <a:ext cx="128510" cy="104427"/>
            </a:xfrm>
            <a:custGeom>
              <a:avLst/>
              <a:gdLst>
                <a:gd name="T0" fmla="*/ 800 w 800"/>
                <a:gd name="T1" fmla="*/ 77 h 650"/>
                <a:gd name="T2" fmla="*/ 706 w 800"/>
                <a:gd name="T3" fmla="*/ 103 h 650"/>
                <a:gd name="T4" fmla="*/ 778 w 800"/>
                <a:gd name="T5" fmla="*/ 12 h 650"/>
                <a:gd name="T6" fmla="*/ 674 w 800"/>
                <a:gd name="T7" fmla="*/ 52 h 650"/>
                <a:gd name="T8" fmla="*/ 554 w 800"/>
                <a:gd name="T9" fmla="*/ 0 h 650"/>
                <a:gd name="T10" fmla="*/ 390 w 800"/>
                <a:gd name="T11" fmla="*/ 164 h 650"/>
                <a:gd name="T12" fmla="*/ 394 w 800"/>
                <a:gd name="T13" fmla="*/ 201 h 650"/>
                <a:gd name="T14" fmla="*/ 56 w 800"/>
                <a:gd name="T15" fmla="*/ 30 h 650"/>
                <a:gd name="T16" fmla="*/ 33 w 800"/>
                <a:gd name="T17" fmla="*/ 112 h 650"/>
                <a:gd name="T18" fmla="*/ 106 w 800"/>
                <a:gd name="T19" fmla="*/ 249 h 650"/>
                <a:gd name="T20" fmla="*/ 32 w 800"/>
                <a:gd name="T21" fmla="*/ 229 h 650"/>
                <a:gd name="T22" fmla="*/ 32 w 800"/>
                <a:gd name="T23" fmla="*/ 231 h 650"/>
                <a:gd name="T24" fmla="*/ 164 w 800"/>
                <a:gd name="T25" fmla="*/ 392 h 650"/>
                <a:gd name="T26" fmla="*/ 121 w 800"/>
                <a:gd name="T27" fmla="*/ 397 h 650"/>
                <a:gd name="T28" fmla="*/ 90 w 800"/>
                <a:gd name="T29" fmla="*/ 394 h 650"/>
                <a:gd name="T30" fmla="*/ 243 w 800"/>
                <a:gd name="T31" fmla="*/ 508 h 650"/>
                <a:gd name="T32" fmla="*/ 39 w 800"/>
                <a:gd name="T33" fmla="*/ 579 h 650"/>
                <a:gd name="T34" fmla="*/ 0 w 800"/>
                <a:gd name="T35" fmla="*/ 576 h 650"/>
                <a:gd name="T36" fmla="*/ 252 w 800"/>
                <a:gd name="T37" fmla="*/ 650 h 650"/>
                <a:gd name="T38" fmla="*/ 719 w 800"/>
                <a:gd name="T39" fmla="*/ 183 h 650"/>
                <a:gd name="T40" fmla="*/ 718 w 800"/>
                <a:gd name="T41" fmla="*/ 162 h 650"/>
                <a:gd name="T42" fmla="*/ 800 w 800"/>
                <a:gd name="T43" fmla="*/ 77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0" h="650">
                  <a:moveTo>
                    <a:pt x="800" y="77"/>
                  </a:moveTo>
                  <a:cubicBezTo>
                    <a:pt x="771" y="90"/>
                    <a:pt x="739" y="99"/>
                    <a:pt x="706" y="103"/>
                  </a:cubicBezTo>
                  <a:cubicBezTo>
                    <a:pt x="740" y="82"/>
                    <a:pt x="766" y="50"/>
                    <a:pt x="778" y="12"/>
                  </a:cubicBezTo>
                  <a:cubicBezTo>
                    <a:pt x="746" y="31"/>
                    <a:pt x="711" y="44"/>
                    <a:pt x="674" y="52"/>
                  </a:cubicBezTo>
                  <a:cubicBezTo>
                    <a:pt x="644" y="20"/>
                    <a:pt x="601" y="0"/>
                    <a:pt x="554" y="0"/>
                  </a:cubicBezTo>
                  <a:cubicBezTo>
                    <a:pt x="463" y="0"/>
                    <a:pt x="390" y="73"/>
                    <a:pt x="390" y="164"/>
                  </a:cubicBezTo>
                  <a:cubicBezTo>
                    <a:pt x="390" y="177"/>
                    <a:pt x="391" y="189"/>
                    <a:pt x="394" y="201"/>
                  </a:cubicBezTo>
                  <a:cubicBezTo>
                    <a:pt x="258" y="195"/>
                    <a:pt x="137" y="129"/>
                    <a:pt x="56" y="30"/>
                  </a:cubicBezTo>
                  <a:cubicBezTo>
                    <a:pt x="42" y="54"/>
                    <a:pt x="33" y="82"/>
                    <a:pt x="33" y="112"/>
                  </a:cubicBezTo>
                  <a:cubicBezTo>
                    <a:pt x="33" y="169"/>
                    <a:pt x="62" y="220"/>
                    <a:pt x="106" y="249"/>
                  </a:cubicBezTo>
                  <a:cubicBezTo>
                    <a:pt x="80" y="248"/>
                    <a:pt x="54" y="241"/>
                    <a:pt x="32" y="229"/>
                  </a:cubicBezTo>
                  <a:cubicBezTo>
                    <a:pt x="32" y="229"/>
                    <a:pt x="32" y="230"/>
                    <a:pt x="32" y="231"/>
                  </a:cubicBezTo>
                  <a:cubicBezTo>
                    <a:pt x="32" y="310"/>
                    <a:pt x="89" y="376"/>
                    <a:pt x="164" y="392"/>
                  </a:cubicBezTo>
                  <a:cubicBezTo>
                    <a:pt x="150" y="395"/>
                    <a:pt x="136" y="397"/>
                    <a:pt x="121" y="397"/>
                  </a:cubicBezTo>
                  <a:cubicBezTo>
                    <a:pt x="110" y="397"/>
                    <a:pt x="100" y="396"/>
                    <a:pt x="90" y="394"/>
                  </a:cubicBezTo>
                  <a:cubicBezTo>
                    <a:pt x="111" y="460"/>
                    <a:pt x="171" y="507"/>
                    <a:pt x="243" y="508"/>
                  </a:cubicBezTo>
                  <a:cubicBezTo>
                    <a:pt x="187" y="552"/>
                    <a:pt x="116" y="579"/>
                    <a:pt x="39" y="579"/>
                  </a:cubicBezTo>
                  <a:cubicBezTo>
                    <a:pt x="26" y="579"/>
                    <a:pt x="13" y="578"/>
                    <a:pt x="0" y="576"/>
                  </a:cubicBezTo>
                  <a:cubicBezTo>
                    <a:pt x="73" y="623"/>
                    <a:pt x="159" y="650"/>
                    <a:pt x="252" y="650"/>
                  </a:cubicBezTo>
                  <a:cubicBezTo>
                    <a:pt x="553" y="650"/>
                    <a:pt x="719" y="400"/>
                    <a:pt x="719" y="183"/>
                  </a:cubicBezTo>
                  <a:cubicBezTo>
                    <a:pt x="719" y="176"/>
                    <a:pt x="718" y="169"/>
                    <a:pt x="718" y="162"/>
                  </a:cubicBezTo>
                  <a:cubicBezTo>
                    <a:pt x="750" y="139"/>
                    <a:pt x="778" y="110"/>
                    <a:pt x="800" y="77"/>
                  </a:cubicBezTo>
                  <a:close/>
                </a:path>
              </a:pathLst>
            </a:custGeom>
            <a:grpFill/>
            <a:ln>
              <a:noFill/>
            </a:ln>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grpSp>
          <p:nvGrpSpPr>
            <p:cNvPr id="23" name="Group 22">
              <a:extLst>
                <a:ext uri="{FF2B5EF4-FFF2-40B4-BE49-F238E27FC236}">
                  <a16:creationId xmlns:a16="http://schemas.microsoft.com/office/drawing/2014/main" id="{0162444D-2A2A-46E3-9507-C0CB7E7AA354}"/>
                </a:ext>
              </a:extLst>
            </p:cNvPr>
            <p:cNvGrpSpPr>
              <a:grpSpLocks noChangeAspect="1"/>
            </p:cNvGrpSpPr>
            <p:nvPr/>
          </p:nvGrpSpPr>
          <p:grpSpPr bwMode="gray">
            <a:xfrm>
              <a:off x="2756386" y="3671305"/>
              <a:ext cx="104761" cy="103529"/>
              <a:chOff x="3331" y="1656"/>
              <a:chExt cx="1020" cy="1008"/>
            </a:xfrm>
            <a:grpFill/>
          </p:grpSpPr>
          <p:sp>
            <p:nvSpPr>
              <p:cNvPr id="25" name="Freeform 6">
                <a:extLst>
                  <a:ext uri="{FF2B5EF4-FFF2-40B4-BE49-F238E27FC236}">
                    <a16:creationId xmlns:a16="http://schemas.microsoft.com/office/drawing/2014/main" id="{77DD6462-B80E-4A66-A3F2-2A93DA872171}"/>
                  </a:ext>
                </a:extLst>
              </p:cNvPr>
              <p:cNvSpPr>
                <a:spLocks noEditPoints="1"/>
              </p:cNvSpPr>
              <p:nvPr/>
            </p:nvSpPr>
            <p:spPr bwMode="gray">
              <a:xfrm>
                <a:off x="3331" y="1656"/>
                <a:ext cx="232" cy="1008"/>
              </a:xfrm>
              <a:custGeom>
                <a:avLst/>
                <a:gdLst>
                  <a:gd name="T0" fmla="*/ 98 w 98"/>
                  <a:gd name="T1" fmla="*/ 46 h 427"/>
                  <a:gd name="T2" fmla="*/ 48 w 98"/>
                  <a:gd name="T3" fmla="*/ 92 h 427"/>
                  <a:gd name="T4" fmla="*/ 0 w 98"/>
                  <a:gd name="T5" fmla="*/ 46 h 427"/>
                  <a:gd name="T6" fmla="*/ 49 w 98"/>
                  <a:gd name="T7" fmla="*/ 0 h 427"/>
                  <a:gd name="T8" fmla="*/ 98 w 98"/>
                  <a:gd name="T9" fmla="*/ 46 h 427"/>
                  <a:gd name="T10" fmla="*/ 2 w 98"/>
                  <a:gd name="T11" fmla="*/ 427 h 427"/>
                  <a:gd name="T12" fmla="*/ 2 w 98"/>
                  <a:gd name="T13" fmla="*/ 129 h 427"/>
                  <a:gd name="T14" fmla="*/ 95 w 98"/>
                  <a:gd name="T15" fmla="*/ 129 h 427"/>
                  <a:gd name="T16" fmla="*/ 95 w 98"/>
                  <a:gd name="T17" fmla="*/ 427 h 427"/>
                  <a:gd name="T18" fmla="*/ 2 w 98"/>
                  <a:gd name="T19" fmla="*/ 42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427">
                    <a:moveTo>
                      <a:pt x="98" y="46"/>
                    </a:moveTo>
                    <a:cubicBezTo>
                      <a:pt x="98" y="72"/>
                      <a:pt x="79" y="92"/>
                      <a:pt x="48" y="92"/>
                    </a:cubicBezTo>
                    <a:cubicBezTo>
                      <a:pt x="18" y="92"/>
                      <a:pt x="0" y="72"/>
                      <a:pt x="0" y="46"/>
                    </a:cubicBezTo>
                    <a:cubicBezTo>
                      <a:pt x="0" y="20"/>
                      <a:pt x="19" y="0"/>
                      <a:pt x="49" y="0"/>
                    </a:cubicBezTo>
                    <a:cubicBezTo>
                      <a:pt x="79" y="0"/>
                      <a:pt x="97" y="20"/>
                      <a:pt x="98" y="46"/>
                    </a:cubicBezTo>
                    <a:close/>
                    <a:moveTo>
                      <a:pt x="2" y="427"/>
                    </a:moveTo>
                    <a:cubicBezTo>
                      <a:pt x="2" y="129"/>
                      <a:pt x="2" y="129"/>
                      <a:pt x="2" y="129"/>
                    </a:cubicBezTo>
                    <a:cubicBezTo>
                      <a:pt x="95" y="129"/>
                      <a:pt x="95" y="129"/>
                      <a:pt x="95" y="129"/>
                    </a:cubicBezTo>
                    <a:cubicBezTo>
                      <a:pt x="95" y="427"/>
                      <a:pt x="95" y="427"/>
                      <a:pt x="95" y="427"/>
                    </a:cubicBezTo>
                    <a:lnTo>
                      <a:pt x="2" y="4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sp>
            <p:nvSpPr>
              <p:cNvPr id="27" name="Freeform 7">
                <a:extLst>
                  <a:ext uri="{FF2B5EF4-FFF2-40B4-BE49-F238E27FC236}">
                    <a16:creationId xmlns:a16="http://schemas.microsoft.com/office/drawing/2014/main" id="{3438D5A0-89DE-45B0-9C57-B125F96DE5CC}"/>
                  </a:ext>
                </a:extLst>
              </p:cNvPr>
              <p:cNvSpPr>
                <a:spLocks/>
              </p:cNvSpPr>
              <p:nvPr/>
            </p:nvSpPr>
            <p:spPr bwMode="gray">
              <a:xfrm>
                <a:off x="3681" y="1944"/>
                <a:ext cx="670" cy="720"/>
              </a:xfrm>
              <a:custGeom>
                <a:avLst/>
                <a:gdLst>
                  <a:gd name="T0" fmla="*/ 2 w 284"/>
                  <a:gd name="T1" fmla="*/ 102 h 305"/>
                  <a:gd name="T2" fmla="*/ 0 w 284"/>
                  <a:gd name="T3" fmla="*/ 7 h 305"/>
                  <a:gd name="T4" fmla="*/ 80 w 284"/>
                  <a:gd name="T5" fmla="*/ 7 h 305"/>
                  <a:gd name="T6" fmla="*/ 84 w 284"/>
                  <a:gd name="T7" fmla="*/ 48 h 305"/>
                  <a:gd name="T8" fmla="*/ 86 w 284"/>
                  <a:gd name="T9" fmla="*/ 48 h 305"/>
                  <a:gd name="T10" fmla="*/ 178 w 284"/>
                  <a:gd name="T11" fmla="*/ 0 h 305"/>
                  <a:gd name="T12" fmla="*/ 284 w 284"/>
                  <a:gd name="T13" fmla="*/ 129 h 305"/>
                  <a:gd name="T14" fmla="*/ 284 w 284"/>
                  <a:gd name="T15" fmla="*/ 305 h 305"/>
                  <a:gd name="T16" fmla="*/ 192 w 284"/>
                  <a:gd name="T17" fmla="*/ 305 h 305"/>
                  <a:gd name="T18" fmla="*/ 192 w 284"/>
                  <a:gd name="T19" fmla="*/ 140 h 305"/>
                  <a:gd name="T20" fmla="*/ 145 w 284"/>
                  <a:gd name="T21" fmla="*/ 75 h 305"/>
                  <a:gd name="T22" fmla="*/ 98 w 284"/>
                  <a:gd name="T23" fmla="*/ 110 h 305"/>
                  <a:gd name="T24" fmla="*/ 94 w 284"/>
                  <a:gd name="T25" fmla="*/ 133 h 305"/>
                  <a:gd name="T26" fmla="*/ 94 w 284"/>
                  <a:gd name="T27" fmla="*/ 305 h 305"/>
                  <a:gd name="T28" fmla="*/ 2 w 284"/>
                  <a:gd name="T29" fmla="*/ 305 h 305"/>
                  <a:gd name="T30" fmla="*/ 2 w 284"/>
                  <a:gd name="T31" fmla="*/ 102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4" h="305">
                    <a:moveTo>
                      <a:pt x="2" y="102"/>
                    </a:moveTo>
                    <a:cubicBezTo>
                      <a:pt x="2" y="65"/>
                      <a:pt x="1" y="34"/>
                      <a:pt x="0" y="7"/>
                    </a:cubicBezTo>
                    <a:cubicBezTo>
                      <a:pt x="80" y="7"/>
                      <a:pt x="80" y="7"/>
                      <a:pt x="80" y="7"/>
                    </a:cubicBezTo>
                    <a:cubicBezTo>
                      <a:pt x="84" y="48"/>
                      <a:pt x="84" y="48"/>
                      <a:pt x="84" y="48"/>
                    </a:cubicBezTo>
                    <a:cubicBezTo>
                      <a:pt x="86" y="48"/>
                      <a:pt x="86" y="48"/>
                      <a:pt x="86" y="48"/>
                    </a:cubicBezTo>
                    <a:cubicBezTo>
                      <a:pt x="98" y="29"/>
                      <a:pt x="128" y="0"/>
                      <a:pt x="178" y="0"/>
                    </a:cubicBezTo>
                    <a:cubicBezTo>
                      <a:pt x="239" y="0"/>
                      <a:pt x="284" y="41"/>
                      <a:pt x="284" y="129"/>
                    </a:cubicBezTo>
                    <a:cubicBezTo>
                      <a:pt x="284" y="305"/>
                      <a:pt x="284" y="305"/>
                      <a:pt x="284" y="305"/>
                    </a:cubicBezTo>
                    <a:cubicBezTo>
                      <a:pt x="192" y="305"/>
                      <a:pt x="192" y="305"/>
                      <a:pt x="192" y="305"/>
                    </a:cubicBezTo>
                    <a:cubicBezTo>
                      <a:pt x="192" y="140"/>
                      <a:pt x="192" y="140"/>
                      <a:pt x="192" y="140"/>
                    </a:cubicBezTo>
                    <a:cubicBezTo>
                      <a:pt x="192" y="101"/>
                      <a:pt x="178" y="75"/>
                      <a:pt x="145" y="75"/>
                    </a:cubicBezTo>
                    <a:cubicBezTo>
                      <a:pt x="119" y="75"/>
                      <a:pt x="104" y="93"/>
                      <a:pt x="98" y="110"/>
                    </a:cubicBezTo>
                    <a:cubicBezTo>
                      <a:pt x="95" y="116"/>
                      <a:pt x="94" y="124"/>
                      <a:pt x="94" y="133"/>
                    </a:cubicBezTo>
                    <a:cubicBezTo>
                      <a:pt x="94" y="305"/>
                      <a:pt x="94" y="305"/>
                      <a:pt x="94" y="305"/>
                    </a:cubicBezTo>
                    <a:cubicBezTo>
                      <a:pt x="2" y="305"/>
                      <a:pt x="2" y="305"/>
                      <a:pt x="2" y="305"/>
                    </a:cubicBezTo>
                    <a:lnTo>
                      <a:pt x="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grpSp>
        <p:sp>
          <p:nvSpPr>
            <p:cNvPr id="24" name="Freeform 5">
              <a:extLst>
                <a:ext uri="{FF2B5EF4-FFF2-40B4-BE49-F238E27FC236}">
                  <a16:creationId xmlns:a16="http://schemas.microsoft.com/office/drawing/2014/main" id="{9B2BAAC6-7CCD-4529-8455-659FC8953183}"/>
                </a:ext>
              </a:extLst>
            </p:cNvPr>
            <p:cNvSpPr>
              <a:spLocks/>
            </p:cNvSpPr>
            <p:nvPr/>
          </p:nvSpPr>
          <p:spPr bwMode="gray">
            <a:xfrm>
              <a:off x="2444506" y="3670918"/>
              <a:ext cx="48669" cy="104972"/>
            </a:xfrm>
            <a:custGeom>
              <a:avLst/>
              <a:gdLst>
                <a:gd name="T0" fmla="*/ 60 w 90"/>
                <a:gd name="T1" fmla="*/ 193 h 193"/>
                <a:gd name="T2" fmla="*/ 20 w 90"/>
                <a:gd name="T3" fmla="*/ 193 h 193"/>
                <a:gd name="T4" fmla="*/ 20 w 90"/>
                <a:gd name="T5" fmla="*/ 97 h 193"/>
                <a:gd name="T6" fmla="*/ 0 w 90"/>
                <a:gd name="T7" fmla="*/ 97 h 193"/>
                <a:gd name="T8" fmla="*/ 0 w 90"/>
                <a:gd name="T9" fmla="*/ 63 h 193"/>
                <a:gd name="T10" fmla="*/ 20 w 90"/>
                <a:gd name="T11" fmla="*/ 63 h 193"/>
                <a:gd name="T12" fmla="*/ 20 w 90"/>
                <a:gd name="T13" fmla="*/ 44 h 193"/>
                <a:gd name="T14" fmla="*/ 63 w 90"/>
                <a:gd name="T15" fmla="*/ 0 h 193"/>
                <a:gd name="T16" fmla="*/ 89 w 90"/>
                <a:gd name="T17" fmla="*/ 0 h 193"/>
                <a:gd name="T18" fmla="*/ 89 w 90"/>
                <a:gd name="T19" fmla="*/ 34 h 193"/>
                <a:gd name="T20" fmla="*/ 73 w 90"/>
                <a:gd name="T21" fmla="*/ 34 h 193"/>
                <a:gd name="T22" fmla="*/ 60 w 90"/>
                <a:gd name="T23" fmla="*/ 47 h 193"/>
                <a:gd name="T24" fmla="*/ 60 w 90"/>
                <a:gd name="T25" fmla="*/ 63 h 193"/>
                <a:gd name="T26" fmla="*/ 90 w 90"/>
                <a:gd name="T27" fmla="*/ 63 h 193"/>
                <a:gd name="T28" fmla="*/ 86 w 90"/>
                <a:gd name="T29" fmla="*/ 97 h 193"/>
                <a:gd name="T30" fmla="*/ 60 w 90"/>
                <a:gd name="T31" fmla="*/ 97 h 193"/>
                <a:gd name="T32" fmla="*/ 60 w 90"/>
                <a:gd name="T33"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 h="193">
                  <a:moveTo>
                    <a:pt x="60" y="193"/>
                  </a:moveTo>
                  <a:cubicBezTo>
                    <a:pt x="20" y="193"/>
                    <a:pt x="20" y="193"/>
                    <a:pt x="20" y="193"/>
                  </a:cubicBezTo>
                  <a:cubicBezTo>
                    <a:pt x="20" y="97"/>
                    <a:pt x="20" y="97"/>
                    <a:pt x="20" y="97"/>
                  </a:cubicBezTo>
                  <a:cubicBezTo>
                    <a:pt x="0" y="97"/>
                    <a:pt x="0" y="97"/>
                    <a:pt x="0" y="97"/>
                  </a:cubicBezTo>
                  <a:cubicBezTo>
                    <a:pt x="0" y="63"/>
                    <a:pt x="0" y="63"/>
                    <a:pt x="0" y="63"/>
                  </a:cubicBezTo>
                  <a:cubicBezTo>
                    <a:pt x="20" y="63"/>
                    <a:pt x="20" y="63"/>
                    <a:pt x="20" y="63"/>
                  </a:cubicBezTo>
                  <a:cubicBezTo>
                    <a:pt x="20" y="44"/>
                    <a:pt x="20" y="44"/>
                    <a:pt x="20" y="44"/>
                  </a:cubicBezTo>
                  <a:cubicBezTo>
                    <a:pt x="20" y="16"/>
                    <a:pt x="31" y="0"/>
                    <a:pt x="63" y="0"/>
                  </a:cubicBezTo>
                  <a:cubicBezTo>
                    <a:pt x="89" y="0"/>
                    <a:pt x="89" y="0"/>
                    <a:pt x="89" y="0"/>
                  </a:cubicBezTo>
                  <a:cubicBezTo>
                    <a:pt x="89" y="34"/>
                    <a:pt x="89" y="34"/>
                    <a:pt x="89" y="34"/>
                  </a:cubicBezTo>
                  <a:cubicBezTo>
                    <a:pt x="73" y="34"/>
                    <a:pt x="73" y="34"/>
                    <a:pt x="73" y="34"/>
                  </a:cubicBezTo>
                  <a:cubicBezTo>
                    <a:pt x="60" y="34"/>
                    <a:pt x="60" y="38"/>
                    <a:pt x="60" y="47"/>
                  </a:cubicBezTo>
                  <a:cubicBezTo>
                    <a:pt x="60" y="63"/>
                    <a:pt x="60" y="63"/>
                    <a:pt x="60" y="63"/>
                  </a:cubicBezTo>
                  <a:cubicBezTo>
                    <a:pt x="90" y="63"/>
                    <a:pt x="90" y="63"/>
                    <a:pt x="90" y="63"/>
                  </a:cubicBezTo>
                  <a:cubicBezTo>
                    <a:pt x="86" y="97"/>
                    <a:pt x="86" y="97"/>
                    <a:pt x="86" y="97"/>
                  </a:cubicBezTo>
                  <a:cubicBezTo>
                    <a:pt x="60" y="97"/>
                    <a:pt x="60" y="97"/>
                    <a:pt x="60" y="97"/>
                  </a:cubicBezTo>
                  <a:lnTo>
                    <a:pt x="60" y="193"/>
                  </a:lnTo>
                  <a:close/>
                </a:path>
              </a:pathLst>
            </a:custGeom>
            <a:grpFill/>
            <a:ln>
              <a:noFill/>
            </a:ln>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grpSp>
      <p:grpSp>
        <p:nvGrpSpPr>
          <p:cNvPr id="28" name="Group 4">
            <a:extLst>
              <a:ext uri="{FF2B5EF4-FFF2-40B4-BE49-F238E27FC236}">
                <a16:creationId xmlns:a16="http://schemas.microsoft.com/office/drawing/2014/main" id="{DE886775-9812-41F6-8105-104E35541267}"/>
              </a:ext>
            </a:extLst>
          </p:cNvPr>
          <p:cNvGrpSpPr>
            <a:grpSpLocks noChangeAspect="1"/>
          </p:cNvGrpSpPr>
          <p:nvPr userDrawn="1"/>
        </p:nvGrpSpPr>
        <p:grpSpPr bwMode="auto">
          <a:xfrm>
            <a:off x="1794626" y="1786351"/>
            <a:ext cx="123340" cy="123444"/>
            <a:chOff x="2653" y="972"/>
            <a:chExt cx="2372" cy="2374"/>
          </a:xfrm>
          <a:solidFill>
            <a:schemeClr val="tx1">
              <a:lumMod val="85000"/>
              <a:lumOff val="15000"/>
            </a:schemeClr>
          </a:solidFill>
        </p:grpSpPr>
        <p:sp>
          <p:nvSpPr>
            <p:cNvPr id="29" name="Freeform 5">
              <a:extLst>
                <a:ext uri="{FF2B5EF4-FFF2-40B4-BE49-F238E27FC236}">
                  <a16:creationId xmlns:a16="http://schemas.microsoft.com/office/drawing/2014/main" id="{D707ECAF-1E15-4D8A-8721-BDD7B299EC08}"/>
                </a:ext>
              </a:extLst>
            </p:cNvPr>
            <p:cNvSpPr>
              <a:spLocks noEditPoints="1"/>
            </p:cNvSpPr>
            <p:nvPr userDrawn="1"/>
          </p:nvSpPr>
          <p:spPr bwMode="auto">
            <a:xfrm>
              <a:off x="2653" y="972"/>
              <a:ext cx="2372" cy="2374"/>
            </a:xfrm>
            <a:custGeom>
              <a:avLst/>
              <a:gdLst>
                <a:gd name="T0" fmla="*/ 1008 w 2016"/>
                <a:gd name="T1" fmla="*/ 182 h 2016"/>
                <a:gd name="T2" fmla="*/ 1415 w 2016"/>
                <a:gd name="T3" fmla="*/ 188 h 2016"/>
                <a:gd name="T4" fmla="*/ 1602 w 2016"/>
                <a:gd name="T5" fmla="*/ 222 h 2016"/>
                <a:gd name="T6" fmla="*/ 1718 w 2016"/>
                <a:gd name="T7" fmla="*/ 298 h 2016"/>
                <a:gd name="T8" fmla="*/ 1794 w 2016"/>
                <a:gd name="T9" fmla="*/ 414 h 2016"/>
                <a:gd name="T10" fmla="*/ 1828 w 2016"/>
                <a:gd name="T11" fmla="*/ 601 h 2016"/>
                <a:gd name="T12" fmla="*/ 1834 w 2016"/>
                <a:gd name="T13" fmla="*/ 1008 h 2016"/>
                <a:gd name="T14" fmla="*/ 1828 w 2016"/>
                <a:gd name="T15" fmla="*/ 1415 h 2016"/>
                <a:gd name="T16" fmla="*/ 1794 w 2016"/>
                <a:gd name="T17" fmla="*/ 1602 h 2016"/>
                <a:gd name="T18" fmla="*/ 1718 w 2016"/>
                <a:gd name="T19" fmla="*/ 1718 h 2016"/>
                <a:gd name="T20" fmla="*/ 1602 w 2016"/>
                <a:gd name="T21" fmla="*/ 1794 h 2016"/>
                <a:gd name="T22" fmla="*/ 1415 w 2016"/>
                <a:gd name="T23" fmla="*/ 1828 h 2016"/>
                <a:gd name="T24" fmla="*/ 1008 w 2016"/>
                <a:gd name="T25" fmla="*/ 1834 h 2016"/>
                <a:gd name="T26" fmla="*/ 601 w 2016"/>
                <a:gd name="T27" fmla="*/ 1828 h 2016"/>
                <a:gd name="T28" fmla="*/ 414 w 2016"/>
                <a:gd name="T29" fmla="*/ 1794 h 2016"/>
                <a:gd name="T30" fmla="*/ 298 w 2016"/>
                <a:gd name="T31" fmla="*/ 1718 h 2016"/>
                <a:gd name="T32" fmla="*/ 222 w 2016"/>
                <a:gd name="T33" fmla="*/ 1602 h 2016"/>
                <a:gd name="T34" fmla="*/ 188 w 2016"/>
                <a:gd name="T35" fmla="*/ 1415 h 2016"/>
                <a:gd name="T36" fmla="*/ 182 w 2016"/>
                <a:gd name="T37" fmla="*/ 1008 h 2016"/>
                <a:gd name="T38" fmla="*/ 188 w 2016"/>
                <a:gd name="T39" fmla="*/ 601 h 2016"/>
                <a:gd name="T40" fmla="*/ 222 w 2016"/>
                <a:gd name="T41" fmla="*/ 414 h 2016"/>
                <a:gd name="T42" fmla="*/ 298 w 2016"/>
                <a:gd name="T43" fmla="*/ 298 h 2016"/>
                <a:gd name="T44" fmla="*/ 414 w 2016"/>
                <a:gd name="T45" fmla="*/ 222 h 2016"/>
                <a:gd name="T46" fmla="*/ 601 w 2016"/>
                <a:gd name="T47" fmla="*/ 188 h 2016"/>
                <a:gd name="T48" fmla="*/ 1008 w 2016"/>
                <a:gd name="T49" fmla="*/ 182 h 2016"/>
                <a:gd name="T50" fmla="*/ 1008 w 2016"/>
                <a:gd name="T51" fmla="*/ 0 h 2016"/>
                <a:gd name="T52" fmla="*/ 593 w 2016"/>
                <a:gd name="T53" fmla="*/ 6 h 2016"/>
                <a:gd name="T54" fmla="*/ 348 w 2016"/>
                <a:gd name="T55" fmla="*/ 53 h 2016"/>
                <a:gd name="T56" fmla="*/ 169 w 2016"/>
                <a:gd name="T57" fmla="*/ 169 h 2016"/>
                <a:gd name="T58" fmla="*/ 53 w 2016"/>
                <a:gd name="T59" fmla="*/ 348 h 2016"/>
                <a:gd name="T60" fmla="*/ 6 w 2016"/>
                <a:gd name="T61" fmla="*/ 593 h 2016"/>
                <a:gd name="T62" fmla="*/ 0 w 2016"/>
                <a:gd name="T63" fmla="*/ 1008 h 2016"/>
                <a:gd name="T64" fmla="*/ 6 w 2016"/>
                <a:gd name="T65" fmla="*/ 1423 h 2016"/>
                <a:gd name="T66" fmla="*/ 53 w 2016"/>
                <a:gd name="T67" fmla="*/ 1668 h 2016"/>
                <a:gd name="T68" fmla="*/ 169 w 2016"/>
                <a:gd name="T69" fmla="*/ 1847 h 2016"/>
                <a:gd name="T70" fmla="*/ 348 w 2016"/>
                <a:gd name="T71" fmla="*/ 1963 h 2016"/>
                <a:gd name="T72" fmla="*/ 593 w 2016"/>
                <a:gd name="T73" fmla="*/ 2010 h 2016"/>
                <a:gd name="T74" fmla="*/ 1008 w 2016"/>
                <a:gd name="T75" fmla="*/ 2016 h 2016"/>
                <a:gd name="T76" fmla="*/ 1423 w 2016"/>
                <a:gd name="T77" fmla="*/ 2010 h 2016"/>
                <a:gd name="T78" fmla="*/ 1668 w 2016"/>
                <a:gd name="T79" fmla="*/ 1963 h 2016"/>
                <a:gd name="T80" fmla="*/ 1847 w 2016"/>
                <a:gd name="T81" fmla="*/ 1847 h 2016"/>
                <a:gd name="T82" fmla="*/ 1963 w 2016"/>
                <a:gd name="T83" fmla="*/ 1668 h 2016"/>
                <a:gd name="T84" fmla="*/ 2010 w 2016"/>
                <a:gd name="T85" fmla="*/ 1423 h 2016"/>
                <a:gd name="T86" fmla="*/ 2016 w 2016"/>
                <a:gd name="T87" fmla="*/ 1008 h 2016"/>
                <a:gd name="T88" fmla="*/ 2010 w 2016"/>
                <a:gd name="T89" fmla="*/ 593 h 2016"/>
                <a:gd name="T90" fmla="*/ 1963 w 2016"/>
                <a:gd name="T91" fmla="*/ 348 h 2016"/>
                <a:gd name="T92" fmla="*/ 1847 w 2016"/>
                <a:gd name="T93" fmla="*/ 169 h 2016"/>
                <a:gd name="T94" fmla="*/ 1668 w 2016"/>
                <a:gd name="T95" fmla="*/ 53 h 2016"/>
                <a:gd name="T96" fmla="*/ 1423 w 2016"/>
                <a:gd name="T97" fmla="*/ 6 h 2016"/>
                <a:gd name="T98" fmla="*/ 1008 w 2016"/>
                <a:gd name="T99" fmla="*/ 0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16" h="2016">
                  <a:moveTo>
                    <a:pt x="1008" y="182"/>
                  </a:moveTo>
                  <a:cubicBezTo>
                    <a:pt x="1277" y="182"/>
                    <a:pt x="1309" y="183"/>
                    <a:pt x="1415" y="188"/>
                  </a:cubicBezTo>
                  <a:cubicBezTo>
                    <a:pt x="1513" y="192"/>
                    <a:pt x="1567" y="209"/>
                    <a:pt x="1602" y="222"/>
                  </a:cubicBezTo>
                  <a:cubicBezTo>
                    <a:pt x="1649" y="241"/>
                    <a:pt x="1683" y="263"/>
                    <a:pt x="1718" y="298"/>
                  </a:cubicBezTo>
                  <a:cubicBezTo>
                    <a:pt x="1753" y="333"/>
                    <a:pt x="1775" y="367"/>
                    <a:pt x="1794" y="414"/>
                  </a:cubicBezTo>
                  <a:cubicBezTo>
                    <a:pt x="1807" y="449"/>
                    <a:pt x="1824" y="503"/>
                    <a:pt x="1828" y="601"/>
                  </a:cubicBezTo>
                  <a:cubicBezTo>
                    <a:pt x="1833" y="707"/>
                    <a:pt x="1834" y="739"/>
                    <a:pt x="1834" y="1008"/>
                  </a:cubicBezTo>
                  <a:cubicBezTo>
                    <a:pt x="1834" y="1277"/>
                    <a:pt x="1833" y="1309"/>
                    <a:pt x="1828" y="1415"/>
                  </a:cubicBezTo>
                  <a:cubicBezTo>
                    <a:pt x="1824" y="1513"/>
                    <a:pt x="1807" y="1567"/>
                    <a:pt x="1794" y="1602"/>
                  </a:cubicBezTo>
                  <a:cubicBezTo>
                    <a:pt x="1775" y="1649"/>
                    <a:pt x="1753" y="1683"/>
                    <a:pt x="1718" y="1718"/>
                  </a:cubicBezTo>
                  <a:cubicBezTo>
                    <a:pt x="1683" y="1753"/>
                    <a:pt x="1649" y="1775"/>
                    <a:pt x="1602" y="1794"/>
                  </a:cubicBezTo>
                  <a:cubicBezTo>
                    <a:pt x="1567" y="1807"/>
                    <a:pt x="1513" y="1824"/>
                    <a:pt x="1415" y="1828"/>
                  </a:cubicBezTo>
                  <a:cubicBezTo>
                    <a:pt x="1309" y="1833"/>
                    <a:pt x="1277" y="1834"/>
                    <a:pt x="1008" y="1834"/>
                  </a:cubicBezTo>
                  <a:cubicBezTo>
                    <a:pt x="739" y="1834"/>
                    <a:pt x="707" y="1833"/>
                    <a:pt x="601" y="1828"/>
                  </a:cubicBezTo>
                  <a:cubicBezTo>
                    <a:pt x="503" y="1824"/>
                    <a:pt x="449" y="1807"/>
                    <a:pt x="414" y="1794"/>
                  </a:cubicBezTo>
                  <a:cubicBezTo>
                    <a:pt x="367" y="1775"/>
                    <a:pt x="333" y="1753"/>
                    <a:pt x="298" y="1718"/>
                  </a:cubicBezTo>
                  <a:cubicBezTo>
                    <a:pt x="263" y="1683"/>
                    <a:pt x="241" y="1649"/>
                    <a:pt x="222" y="1602"/>
                  </a:cubicBezTo>
                  <a:cubicBezTo>
                    <a:pt x="209" y="1567"/>
                    <a:pt x="192" y="1513"/>
                    <a:pt x="188" y="1415"/>
                  </a:cubicBezTo>
                  <a:cubicBezTo>
                    <a:pt x="183" y="1309"/>
                    <a:pt x="182" y="1277"/>
                    <a:pt x="182" y="1008"/>
                  </a:cubicBezTo>
                  <a:cubicBezTo>
                    <a:pt x="182" y="739"/>
                    <a:pt x="183" y="707"/>
                    <a:pt x="188" y="601"/>
                  </a:cubicBezTo>
                  <a:cubicBezTo>
                    <a:pt x="192" y="503"/>
                    <a:pt x="209" y="449"/>
                    <a:pt x="222" y="414"/>
                  </a:cubicBezTo>
                  <a:cubicBezTo>
                    <a:pt x="241" y="367"/>
                    <a:pt x="263" y="333"/>
                    <a:pt x="298" y="298"/>
                  </a:cubicBezTo>
                  <a:cubicBezTo>
                    <a:pt x="333" y="263"/>
                    <a:pt x="367" y="241"/>
                    <a:pt x="414" y="222"/>
                  </a:cubicBezTo>
                  <a:cubicBezTo>
                    <a:pt x="449" y="209"/>
                    <a:pt x="503" y="192"/>
                    <a:pt x="601" y="188"/>
                  </a:cubicBezTo>
                  <a:cubicBezTo>
                    <a:pt x="707" y="183"/>
                    <a:pt x="739" y="182"/>
                    <a:pt x="1008" y="182"/>
                  </a:cubicBezTo>
                  <a:moveTo>
                    <a:pt x="1008" y="0"/>
                  </a:moveTo>
                  <a:cubicBezTo>
                    <a:pt x="734" y="0"/>
                    <a:pt x="700" y="1"/>
                    <a:pt x="593" y="6"/>
                  </a:cubicBezTo>
                  <a:cubicBezTo>
                    <a:pt x="485" y="11"/>
                    <a:pt x="412" y="28"/>
                    <a:pt x="348" y="53"/>
                  </a:cubicBezTo>
                  <a:cubicBezTo>
                    <a:pt x="282" y="79"/>
                    <a:pt x="225" y="113"/>
                    <a:pt x="169" y="169"/>
                  </a:cubicBezTo>
                  <a:cubicBezTo>
                    <a:pt x="113" y="225"/>
                    <a:pt x="79" y="282"/>
                    <a:pt x="53" y="348"/>
                  </a:cubicBezTo>
                  <a:cubicBezTo>
                    <a:pt x="28" y="412"/>
                    <a:pt x="11" y="485"/>
                    <a:pt x="6" y="593"/>
                  </a:cubicBezTo>
                  <a:cubicBezTo>
                    <a:pt x="1" y="700"/>
                    <a:pt x="0" y="734"/>
                    <a:pt x="0" y="1008"/>
                  </a:cubicBezTo>
                  <a:cubicBezTo>
                    <a:pt x="0" y="1282"/>
                    <a:pt x="1" y="1316"/>
                    <a:pt x="6" y="1423"/>
                  </a:cubicBezTo>
                  <a:cubicBezTo>
                    <a:pt x="11" y="1531"/>
                    <a:pt x="28" y="1604"/>
                    <a:pt x="53" y="1668"/>
                  </a:cubicBezTo>
                  <a:cubicBezTo>
                    <a:pt x="79" y="1734"/>
                    <a:pt x="113" y="1791"/>
                    <a:pt x="169" y="1847"/>
                  </a:cubicBezTo>
                  <a:cubicBezTo>
                    <a:pt x="225" y="1903"/>
                    <a:pt x="282" y="1937"/>
                    <a:pt x="348" y="1963"/>
                  </a:cubicBezTo>
                  <a:cubicBezTo>
                    <a:pt x="412" y="1988"/>
                    <a:pt x="485" y="2005"/>
                    <a:pt x="593" y="2010"/>
                  </a:cubicBezTo>
                  <a:cubicBezTo>
                    <a:pt x="700" y="2015"/>
                    <a:pt x="734" y="2016"/>
                    <a:pt x="1008" y="2016"/>
                  </a:cubicBezTo>
                  <a:cubicBezTo>
                    <a:pt x="1282" y="2016"/>
                    <a:pt x="1316" y="2015"/>
                    <a:pt x="1423" y="2010"/>
                  </a:cubicBezTo>
                  <a:cubicBezTo>
                    <a:pt x="1531" y="2005"/>
                    <a:pt x="1604" y="1988"/>
                    <a:pt x="1668" y="1963"/>
                  </a:cubicBezTo>
                  <a:cubicBezTo>
                    <a:pt x="1734" y="1937"/>
                    <a:pt x="1791" y="1903"/>
                    <a:pt x="1847" y="1847"/>
                  </a:cubicBezTo>
                  <a:cubicBezTo>
                    <a:pt x="1903" y="1791"/>
                    <a:pt x="1937" y="1734"/>
                    <a:pt x="1963" y="1668"/>
                  </a:cubicBezTo>
                  <a:cubicBezTo>
                    <a:pt x="1988" y="1604"/>
                    <a:pt x="2005" y="1531"/>
                    <a:pt x="2010" y="1423"/>
                  </a:cubicBezTo>
                  <a:cubicBezTo>
                    <a:pt x="2015" y="1316"/>
                    <a:pt x="2016" y="1282"/>
                    <a:pt x="2016" y="1008"/>
                  </a:cubicBezTo>
                  <a:cubicBezTo>
                    <a:pt x="2016" y="734"/>
                    <a:pt x="2015" y="700"/>
                    <a:pt x="2010" y="593"/>
                  </a:cubicBezTo>
                  <a:cubicBezTo>
                    <a:pt x="2005" y="485"/>
                    <a:pt x="1988" y="412"/>
                    <a:pt x="1963" y="348"/>
                  </a:cubicBezTo>
                  <a:cubicBezTo>
                    <a:pt x="1937" y="282"/>
                    <a:pt x="1903" y="225"/>
                    <a:pt x="1847" y="169"/>
                  </a:cubicBezTo>
                  <a:cubicBezTo>
                    <a:pt x="1791" y="113"/>
                    <a:pt x="1734" y="79"/>
                    <a:pt x="1668" y="53"/>
                  </a:cubicBezTo>
                  <a:cubicBezTo>
                    <a:pt x="1604" y="28"/>
                    <a:pt x="1531" y="11"/>
                    <a:pt x="1423" y="6"/>
                  </a:cubicBezTo>
                  <a:cubicBezTo>
                    <a:pt x="1316" y="1"/>
                    <a:pt x="1282" y="0"/>
                    <a:pt x="100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en-US" sz="1350">
                <a:solidFill>
                  <a:srgbClr val="000000"/>
                </a:solidFill>
                <a:latin typeface="Microsoft Sans Serif"/>
                <a:ea typeface=""/>
                <a:cs typeface=""/>
              </a:endParaRPr>
            </a:p>
          </p:txBody>
        </p:sp>
        <p:sp>
          <p:nvSpPr>
            <p:cNvPr id="30" name="Freeform 6">
              <a:extLst>
                <a:ext uri="{FF2B5EF4-FFF2-40B4-BE49-F238E27FC236}">
                  <a16:creationId xmlns:a16="http://schemas.microsoft.com/office/drawing/2014/main" id="{AA020C44-A552-4F62-B5BF-29E7AF67A73E}"/>
                </a:ext>
              </a:extLst>
            </p:cNvPr>
            <p:cNvSpPr>
              <a:spLocks noEditPoints="1"/>
            </p:cNvSpPr>
            <p:nvPr userDrawn="1"/>
          </p:nvSpPr>
          <p:spPr bwMode="auto">
            <a:xfrm>
              <a:off x="3231" y="1550"/>
              <a:ext cx="1216" cy="1218"/>
            </a:xfrm>
            <a:custGeom>
              <a:avLst/>
              <a:gdLst>
                <a:gd name="T0" fmla="*/ 517 w 1034"/>
                <a:gd name="T1" fmla="*/ 0 h 1034"/>
                <a:gd name="T2" fmla="*/ 0 w 1034"/>
                <a:gd name="T3" fmla="*/ 517 h 1034"/>
                <a:gd name="T4" fmla="*/ 517 w 1034"/>
                <a:gd name="T5" fmla="*/ 1034 h 1034"/>
                <a:gd name="T6" fmla="*/ 1034 w 1034"/>
                <a:gd name="T7" fmla="*/ 517 h 1034"/>
                <a:gd name="T8" fmla="*/ 517 w 1034"/>
                <a:gd name="T9" fmla="*/ 0 h 1034"/>
                <a:gd name="T10" fmla="*/ 517 w 1034"/>
                <a:gd name="T11" fmla="*/ 853 h 1034"/>
                <a:gd name="T12" fmla="*/ 181 w 1034"/>
                <a:gd name="T13" fmla="*/ 517 h 1034"/>
                <a:gd name="T14" fmla="*/ 517 w 1034"/>
                <a:gd name="T15" fmla="*/ 181 h 1034"/>
                <a:gd name="T16" fmla="*/ 853 w 1034"/>
                <a:gd name="T17" fmla="*/ 517 h 1034"/>
                <a:gd name="T18" fmla="*/ 517 w 1034"/>
                <a:gd name="T19" fmla="*/ 853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4" h="1034">
                  <a:moveTo>
                    <a:pt x="517" y="0"/>
                  </a:moveTo>
                  <a:cubicBezTo>
                    <a:pt x="231" y="0"/>
                    <a:pt x="0" y="231"/>
                    <a:pt x="0" y="517"/>
                  </a:cubicBezTo>
                  <a:cubicBezTo>
                    <a:pt x="0" y="803"/>
                    <a:pt x="231" y="1034"/>
                    <a:pt x="517" y="1034"/>
                  </a:cubicBezTo>
                  <a:cubicBezTo>
                    <a:pt x="803" y="1034"/>
                    <a:pt x="1034" y="803"/>
                    <a:pt x="1034" y="517"/>
                  </a:cubicBezTo>
                  <a:cubicBezTo>
                    <a:pt x="1034" y="231"/>
                    <a:pt x="803" y="0"/>
                    <a:pt x="517" y="0"/>
                  </a:cubicBezTo>
                  <a:close/>
                  <a:moveTo>
                    <a:pt x="517" y="853"/>
                  </a:moveTo>
                  <a:cubicBezTo>
                    <a:pt x="331" y="853"/>
                    <a:pt x="181" y="703"/>
                    <a:pt x="181" y="517"/>
                  </a:cubicBezTo>
                  <a:cubicBezTo>
                    <a:pt x="181" y="331"/>
                    <a:pt x="331" y="181"/>
                    <a:pt x="517" y="181"/>
                  </a:cubicBezTo>
                  <a:cubicBezTo>
                    <a:pt x="703" y="181"/>
                    <a:pt x="853" y="331"/>
                    <a:pt x="853" y="517"/>
                  </a:cubicBezTo>
                  <a:cubicBezTo>
                    <a:pt x="853" y="703"/>
                    <a:pt x="703" y="853"/>
                    <a:pt x="517" y="8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en-US" sz="1350">
                <a:solidFill>
                  <a:srgbClr val="000000"/>
                </a:solidFill>
                <a:latin typeface="Microsoft Sans Serif"/>
                <a:ea typeface=""/>
                <a:cs typeface=""/>
              </a:endParaRPr>
            </a:p>
          </p:txBody>
        </p:sp>
        <p:sp>
          <p:nvSpPr>
            <p:cNvPr id="31" name="Oval 7">
              <a:extLst>
                <a:ext uri="{FF2B5EF4-FFF2-40B4-BE49-F238E27FC236}">
                  <a16:creationId xmlns:a16="http://schemas.microsoft.com/office/drawing/2014/main" id="{501F78CB-8C7C-4CFB-8E9A-5B5DD83FBBD5}"/>
                </a:ext>
              </a:extLst>
            </p:cNvPr>
            <p:cNvSpPr>
              <a:spLocks noChangeArrowheads="1"/>
            </p:cNvSpPr>
            <p:nvPr userDrawn="1"/>
          </p:nvSpPr>
          <p:spPr bwMode="auto">
            <a:xfrm>
              <a:off x="4329" y="1383"/>
              <a:ext cx="285" cy="2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en-US" sz="1350">
                <a:solidFill>
                  <a:srgbClr val="000000"/>
                </a:solidFill>
                <a:latin typeface="Microsoft Sans Serif"/>
                <a:ea typeface=""/>
                <a:cs typeface=""/>
              </a:endParaRPr>
            </a:p>
          </p:txBody>
        </p:sp>
      </p:grpSp>
      <p:sp>
        <p:nvSpPr>
          <p:cNvPr id="32" name="Freeform 5">
            <a:extLst>
              <a:ext uri="{FF2B5EF4-FFF2-40B4-BE49-F238E27FC236}">
                <a16:creationId xmlns:a16="http://schemas.microsoft.com/office/drawing/2014/main" id="{9AE80950-E40D-4560-B328-E8273E5BF344}"/>
              </a:ext>
            </a:extLst>
          </p:cNvPr>
          <p:cNvSpPr>
            <a:spLocks noEditPoints="1"/>
          </p:cNvSpPr>
          <p:nvPr userDrawn="1"/>
        </p:nvSpPr>
        <p:spPr bwMode="gray">
          <a:xfrm>
            <a:off x="370332" y="274320"/>
            <a:ext cx="989687" cy="181400"/>
          </a:xfrm>
          <a:custGeom>
            <a:avLst/>
            <a:gdLst>
              <a:gd name="T0" fmla="*/ 2199 w 8006"/>
              <a:gd name="T1" fmla="*/ 1222 h 1470"/>
              <a:gd name="T2" fmla="*/ 2017 w 8006"/>
              <a:gd name="T3" fmla="*/ 1223 h 1470"/>
              <a:gd name="T4" fmla="*/ 1391 w 8006"/>
              <a:gd name="T5" fmla="*/ 923 h 1470"/>
              <a:gd name="T6" fmla="*/ 1535 w 8006"/>
              <a:gd name="T7" fmla="*/ 421 h 1470"/>
              <a:gd name="T8" fmla="*/ 1792 w 8006"/>
              <a:gd name="T9" fmla="*/ 1125 h 1470"/>
              <a:gd name="T10" fmla="*/ 2056 w 8006"/>
              <a:gd name="T11" fmla="*/ 421 h 1470"/>
              <a:gd name="T12" fmla="*/ 0 w 8006"/>
              <a:gd name="T13" fmla="*/ 641 h 1470"/>
              <a:gd name="T14" fmla="*/ 881 w 8006"/>
              <a:gd name="T15" fmla="*/ 1438 h 1470"/>
              <a:gd name="T16" fmla="*/ 1071 w 8006"/>
              <a:gd name="T17" fmla="*/ 1419 h 1470"/>
              <a:gd name="T18" fmla="*/ 638 w 8006"/>
              <a:gd name="T19" fmla="*/ 0 h 1470"/>
              <a:gd name="T20" fmla="*/ 783 w 8006"/>
              <a:gd name="T21" fmla="*/ 771 h 1470"/>
              <a:gd name="T22" fmla="*/ 749 w 8006"/>
              <a:gd name="T23" fmla="*/ 1096 h 1470"/>
              <a:gd name="T24" fmla="*/ 638 w 8006"/>
              <a:gd name="T25" fmla="*/ 173 h 1470"/>
              <a:gd name="T26" fmla="*/ 7997 w 8006"/>
              <a:gd name="T27" fmla="*/ 1218 h 1470"/>
              <a:gd name="T28" fmla="*/ 7808 w 8006"/>
              <a:gd name="T29" fmla="*/ 1229 h 1470"/>
              <a:gd name="T30" fmla="*/ 7333 w 8006"/>
              <a:gd name="T31" fmla="*/ 1260 h 1470"/>
              <a:gd name="T32" fmla="*/ 6966 w 8006"/>
              <a:gd name="T33" fmla="*/ 652 h 1470"/>
              <a:gd name="T34" fmla="*/ 6597 w 8006"/>
              <a:gd name="T35" fmla="*/ 1260 h 1470"/>
              <a:gd name="T36" fmla="*/ 6118 w 8006"/>
              <a:gd name="T37" fmla="*/ 1229 h 1470"/>
              <a:gd name="T38" fmla="*/ 5924 w 8006"/>
              <a:gd name="T39" fmla="*/ 1229 h 1470"/>
              <a:gd name="T40" fmla="*/ 5448 w 8006"/>
              <a:gd name="T41" fmla="*/ 1260 h 1470"/>
              <a:gd name="T42" fmla="*/ 5600 w 8006"/>
              <a:gd name="T43" fmla="*/ 454 h 1470"/>
              <a:gd name="T44" fmla="*/ 5817 w 8006"/>
              <a:gd name="T45" fmla="*/ 454 h 1470"/>
              <a:gd name="T46" fmla="*/ 6277 w 8006"/>
              <a:gd name="T47" fmla="*/ 421 h 1470"/>
              <a:gd name="T48" fmla="*/ 6653 w 8006"/>
              <a:gd name="T49" fmla="*/ 1012 h 1470"/>
              <a:gd name="T50" fmla="*/ 7029 w 8006"/>
              <a:gd name="T51" fmla="*/ 421 h 1470"/>
              <a:gd name="T52" fmla="*/ 7488 w 8006"/>
              <a:gd name="T53" fmla="*/ 454 h 1470"/>
              <a:gd name="T54" fmla="*/ 7705 w 8006"/>
              <a:gd name="T55" fmla="*/ 454 h 1470"/>
              <a:gd name="T56" fmla="*/ 3055 w 8006"/>
              <a:gd name="T57" fmla="*/ 421 h 1470"/>
              <a:gd name="T58" fmla="*/ 2741 w 8006"/>
              <a:gd name="T59" fmla="*/ 397 h 1470"/>
              <a:gd name="T60" fmla="*/ 3015 w 8006"/>
              <a:gd name="T61" fmla="*/ 1148 h 1470"/>
              <a:gd name="T62" fmla="*/ 3159 w 8006"/>
              <a:gd name="T63" fmla="*/ 1260 h 1470"/>
              <a:gd name="T64" fmla="*/ 3159 w 8006"/>
              <a:gd name="T65" fmla="*/ 421 h 1470"/>
              <a:gd name="T66" fmla="*/ 2760 w 8006"/>
              <a:gd name="T67" fmla="*/ 568 h 1470"/>
              <a:gd name="T68" fmla="*/ 4389 w 8006"/>
              <a:gd name="T69" fmla="*/ 1141 h 1470"/>
              <a:gd name="T70" fmla="*/ 3678 w 8006"/>
              <a:gd name="T71" fmla="*/ 841 h 1470"/>
              <a:gd name="T72" fmla="*/ 4389 w 8006"/>
              <a:gd name="T73" fmla="*/ 538 h 1470"/>
              <a:gd name="T74" fmla="*/ 4117 w 8006"/>
              <a:gd name="T75" fmla="*/ 563 h 1470"/>
              <a:gd name="T76" fmla="*/ 4276 w 8006"/>
              <a:gd name="T77" fmla="*/ 1066 h 1470"/>
              <a:gd name="T78" fmla="*/ 4875 w 8006"/>
              <a:gd name="T79" fmla="*/ 398 h 1470"/>
              <a:gd name="T80" fmla="*/ 5316 w 8006"/>
              <a:gd name="T81" fmla="*/ 841 h 1470"/>
              <a:gd name="T82" fmla="*/ 4618 w 8006"/>
              <a:gd name="T83" fmla="*/ 841 h 1470"/>
              <a:gd name="T84" fmla="*/ 4875 w 8006"/>
              <a:gd name="T85" fmla="*/ 1113 h 1470"/>
              <a:gd name="T86" fmla="*/ 3559 w 8006"/>
              <a:gd name="T87" fmla="*/ 1220 h 1470"/>
              <a:gd name="T88" fmla="*/ 3377 w 8006"/>
              <a:gd name="T89" fmla="*/ 1220 h 1470"/>
              <a:gd name="T90" fmla="*/ 3520 w 8006"/>
              <a:gd name="T91" fmla="*/ 23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6" h="1470">
                <a:moveTo>
                  <a:pt x="2159" y="421"/>
                </a:moveTo>
                <a:cubicBezTo>
                  <a:pt x="2180" y="421"/>
                  <a:pt x="2199" y="438"/>
                  <a:pt x="2199" y="461"/>
                </a:cubicBezTo>
                <a:cubicBezTo>
                  <a:pt x="2199" y="1222"/>
                  <a:pt x="2199" y="1222"/>
                  <a:pt x="2199" y="1222"/>
                </a:cubicBezTo>
                <a:cubicBezTo>
                  <a:pt x="2199" y="1243"/>
                  <a:pt x="2180" y="1260"/>
                  <a:pt x="2159" y="1260"/>
                </a:cubicBezTo>
                <a:cubicBezTo>
                  <a:pt x="2056" y="1260"/>
                  <a:pt x="2056" y="1260"/>
                  <a:pt x="2056" y="1260"/>
                </a:cubicBezTo>
                <a:cubicBezTo>
                  <a:pt x="2036" y="1260"/>
                  <a:pt x="2017" y="1244"/>
                  <a:pt x="2017" y="1223"/>
                </a:cubicBezTo>
                <a:cubicBezTo>
                  <a:pt x="2017" y="1153"/>
                  <a:pt x="2017" y="1153"/>
                  <a:pt x="2017" y="1153"/>
                </a:cubicBezTo>
                <a:cubicBezTo>
                  <a:pt x="1965" y="1230"/>
                  <a:pt x="1876" y="1283"/>
                  <a:pt x="1745" y="1283"/>
                </a:cubicBezTo>
                <a:cubicBezTo>
                  <a:pt x="1526" y="1283"/>
                  <a:pt x="1391" y="1138"/>
                  <a:pt x="1391" y="923"/>
                </a:cubicBezTo>
                <a:cubicBezTo>
                  <a:pt x="1391" y="460"/>
                  <a:pt x="1391" y="460"/>
                  <a:pt x="1391" y="460"/>
                </a:cubicBezTo>
                <a:cubicBezTo>
                  <a:pt x="1391" y="438"/>
                  <a:pt x="1411" y="421"/>
                  <a:pt x="1432" y="421"/>
                </a:cubicBezTo>
                <a:cubicBezTo>
                  <a:pt x="1535" y="421"/>
                  <a:pt x="1535" y="421"/>
                  <a:pt x="1535" y="421"/>
                </a:cubicBezTo>
                <a:cubicBezTo>
                  <a:pt x="1556" y="421"/>
                  <a:pt x="1573" y="438"/>
                  <a:pt x="1573" y="460"/>
                </a:cubicBezTo>
                <a:cubicBezTo>
                  <a:pt x="1573" y="893"/>
                  <a:pt x="1573" y="893"/>
                  <a:pt x="1573" y="893"/>
                </a:cubicBezTo>
                <a:cubicBezTo>
                  <a:pt x="1573" y="1033"/>
                  <a:pt x="1647" y="1125"/>
                  <a:pt x="1792" y="1125"/>
                </a:cubicBezTo>
                <a:cubicBezTo>
                  <a:pt x="1933" y="1125"/>
                  <a:pt x="2017" y="1029"/>
                  <a:pt x="2017" y="895"/>
                </a:cubicBezTo>
                <a:cubicBezTo>
                  <a:pt x="2017" y="460"/>
                  <a:pt x="2017" y="460"/>
                  <a:pt x="2017" y="460"/>
                </a:cubicBezTo>
                <a:cubicBezTo>
                  <a:pt x="2017" y="438"/>
                  <a:pt x="2036" y="421"/>
                  <a:pt x="2056" y="421"/>
                </a:cubicBezTo>
                <a:cubicBezTo>
                  <a:pt x="2159" y="421"/>
                  <a:pt x="2159" y="421"/>
                  <a:pt x="2159" y="421"/>
                </a:cubicBezTo>
                <a:moveTo>
                  <a:pt x="638" y="0"/>
                </a:moveTo>
                <a:cubicBezTo>
                  <a:pt x="285" y="0"/>
                  <a:pt x="0" y="274"/>
                  <a:pt x="0" y="641"/>
                </a:cubicBezTo>
                <a:cubicBezTo>
                  <a:pt x="0" y="1008"/>
                  <a:pt x="285" y="1283"/>
                  <a:pt x="638" y="1283"/>
                </a:cubicBezTo>
                <a:cubicBezTo>
                  <a:pt x="698" y="1283"/>
                  <a:pt x="757" y="1275"/>
                  <a:pt x="812" y="1260"/>
                </a:cubicBezTo>
                <a:cubicBezTo>
                  <a:pt x="881" y="1438"/>
                  <a:pt x="881" y="1438"/>
                  <a:pt x="881" y="1438"/>
                </a:cubicBezTo>
                <a:cubicBezTo>
                  <a:pt x="888" y="1458"/>
                  <a:pt x="902" y="1470"/>
                  <a:pt x="928" y="1470"/>
                </a:cubicBezTo>
                <a:cubicBezTo>
                  <a:pt x="1038" y="1470"/>
                  <a:pt x="1038" y="1470"/>
                  <a:pt x="1038" y="1470"/>
                </a:cubicBezTo>
                <a:cubicBezTo>
                  <a:pt x="1064" y="1470"/>
                  <a:pt x="1084" y="1452"/>
                  <a:pt x="1071" y="1419"/>
                </a:cubicBezTo>
                <a:cubicBezTo>
                  <a:pt x="982" y="1185"/>
                  <a:pt x="982" y="1185"/>
                  <a:pt x="982" y="1185"/>
                </a:cubicBezTo>
                <a:cubicBezTo>
                  <a:pt x="1159" y="1074"/>
                  <a:pt x="1276" y="877"/>
                  <a:pt x="1276" y="641"/>
                </a:cubicBezTo>
                <a:cubicBezTo>
                  <a:pt x="1276" y="274"/>
                  <a:pt x="991" y="0"/>
                  <a:pt x="638" y="0"/>
                </a:cubicBezTo>
                <a:moveTo>
                  <a:pt x="916" y="1013"/>
                </a:moveTo>
                <a:cubicBezTo>
                  <a:pt x="835" y="804"/>
                  <a:pt x="835" y="804"/>
                  <a:pt x="835" y="804"/>
                </a:cubicBezTo>
                <a:cubicBezTo>
                  <a:pt x="828" y="786"/>
                  <a:pt x="814" y="771"/>
                  <a:pt x="783" y="771"/>
                </a:cubicBezTo>
                <a:cubicBezTo>
                  <a:pt x="678" y="771"/>
                  <a:pt x="678" y="771"/>
                  <a:pt x="678" y="771"/>
                </a:cubicBezTo>
                <a:cubicBezTo>
                  <a:pt x="652" y="771"/>
                  <a:pt x="631" y="788"/>
                  <a:pt x="643" y="821"/>
                </a:cubicBezTo>
                <a:cubicBezTo>
                  <a:pt x="749" y="1096"/>
                  <a:pt x="749" y="1096"/>
                  <a:pt x="749" y="1096"/>
                </a:cubicBezTo>
                <a:cubicBezTo>
                  <a:pt x="714" y="1105"/>
                  <a:pt x="677" y="1110"/>
                  <a:pt x="638" y="1110"/>
                </a:cubicBezTo>
                <a:cubicBezTo>
                  <a:pt x="379" y="1110"/>
                  <a:pt x="196" y="907"/>
                  <a:pt x="196" y="641"/>
                </a:cubicBezTo>
                <a:cubicBezTo>
                  <a:pt x="196" y="376"/>
                  <a:pt x="379" y="173"/>
                  <a:pt x="638" y="173"/>
                </a:cubicBezTo>
                <a:cubicBezTo>
                  <a:pt x="897" y="173"/>
                  <a:pt x="1080" y="376"/>
                  <a:pt x="1080" y="641"/>
                </a:cubicBezTo>
                <a:cubicBezTo>
                  <a:pt x="1080" y="796"/>
                  <a:pt x="1018" y="929"/>
                  <a:pt x="916" y="1013"/>
                </a:cubicBezTo>
                <a:moveTo>
                  <a:pt x="7997" y="1218"/>
                </a:moveTo>
                <a:cubicBezTo>
                  <a:pt x="8006" y="1239"/>
                  <a:pt x="7995" y="1260"/>
                  <a:pt x="7969" y="1260"/>
                </a:cubicBezTo>
                <a:cubicBezTo>
                  <a:pt x="7854" y="1260"/>
                  <a:pt x="7854" y="1260"/>
                  <a:pt x="7854" y="1260"/>
                </a:cubicBezTo>
                <a:cubicBezTo>
                  <a:pt x="7833" y="1260"/>
                  <a:pt x="7815" y="1250"/>
                  <a:pt x="7808" y="1229"/>
                </a:cubicBezTo>
                <a:cubicBezTo>
                  <a:pt x="7595" y="655"/>
                  <a:pt x="7595" y="655"/>
                  <a:pt x="7595" y="655"/>
                </a:cubicBezTo>
                <a:cubicBezTo>
                  <a:pt x="7378" y="1229"/>
                  <a:pt x="7378" y="1229"/>
                  <a:pt x="7378" y="1229"/>
                </a:cubicBezTo>
                <a:cubicBezTo>
                  <a:pt x="7369" y="1251"/>
                  <a:pt x="7354" y="1260"/>
                  <a:pt x="7333" y="1260"/>
                </a:cubicBezTo>
                <a:cubicBezTo>
                  <a:pt x="7230" y="1260"/>
                  <a:pt x="7230" y="1260"/>
                  <a:pt x="7230" y="1260"/>
                </a:cubicBezTo>
                <a:cubicBezTo>
                  <a:pt x="7209" y="1260"/>
                  <a:pt x="7193" y="1251"/>
                  <a:pt x="7184" y="1229"/>
                </a:cubicBezTo>
                <a:cubicBezTo>
                  <a:pt x="6966" y="652"/>
                  <a:pt x="6966" y="652"/>
                  <a:pt x="6966" y="652"/>
                </a:cubicBezTo>
                <a:cubicBezTo>
                  <a:pt x="6751" y="1229"/>
                  <a:pt x="6751" y="1229"/>
                  <a:pt x="6751" y="1229"/>
                </a:cubicBezTo>
                <a:cubicBezTo>
                  <a:pt x="6742" y="1250"/>
                  <a:pt x="6726" y="1260"/>
                  <a:pt x="6705" y="1260"/>
                </a:cubicBezTo>
                <a:cubicBezTo>
                  <a:pt x="6597" y="1260"/>
                  <a:pt x="6597" y="1260"/>
                  <a:pt x="6597" y="1260"/>
                </a:cubicBezTo>
                <a:cubicBezTo>
                  <a:pt x="6576" y="1260"/>
                  <a:pt x="6560" y="1250"/>
                  <a:pt x="6551" y="1229"/>
                </a:cubicBezTo>
                <a:cubicBezTo>
                  <a:pt x="6338" y="652"/>
                  <a:pt x="6338" y="652"/>
                  <a:pt x="6338" y="652"/>
                </a:cubicBezTo>
                <a:cubicBezTo>
                  <a:pt x="6118" y="1229"/>
                  <a:pt x="6118" y="1229"/>
                  <a:pt x="6118" y="1229"/>
                </a:cubicBezTo>
                <a:cubicBezTo>
                  <a:pt x="6109" y="1251"/>
                  <a:pt x="6093" y="1260"/>
                  <a:pt x="6072" y="1260"/>
                </a:cubicBezTo>
                <a:cubicBezTo>
                  <a:pt x="5969" y="1260"/>
                  <a:pt x="5969" y="1260"/>
                  <a:pt x="5969" y="1260"/>
                </a:cubicBezTo>
                <a:cubicBezTo>
                  <a:pt x="5948" y="1260"/>
                  <a:pt x="5932" y="1251"/>
                  <a:pt x="5924" y="1229"/>
                </a:cubicBezTo>
                <a:cubicBezTo>
                  <a:pt x="5709" y="652"/>
                  <a:pt x="5709" y="652"/>
                  <a:pt x="5709" y="652"/>
                </a:cubicBezTo>
                <a:cubicBezTo>
                  <a:pt x="5494" y="1229"/>
                  <a:pt x="5494" y="1229"/>
                  <a:pt x="5494" y="1229"/>
                </a:cubicBezTo>
                <a:cubicBezTo>
                  <a:pt x="5487" y="1250"/>
                  <a:pt x="5469" y="1260"/>
                  <a:pt x="5448" y="1260"/>
                </a:cubicBezTo>
                <a:cubicBezTo>
                  <a:pt x="5336" y="1260"/>
                  <a:pt x="5336" y="1260"/>
                  <a:pt x="5336" y="1260"/>
                </a:cubicBezTo>
                <a:cubicBezTo>
                  <a:pt x="5310" y="1260"/>
                  <a:pt x="5300" y="1239"/>
                  <a:pt x="5308" y="1218"/>
                </a:cubicBezTo>
                <a:cubicBezTo>
                  <a:pt x="5600" y="454"/>
                  <a:pt x="5600" y="454"/>
                  <a:pt x="5600" y="454"/>
                </a:cubicBezTo>
                <a:cubicBezTo>
                  <a:pt x="5609" y="432"/>
                  <a:pt x="5625" y="421"/>
                  <a:pt x="5646" y="421"/>
                </a:cubicBezTo>
                <a:cubicBezTo>
                  <a:pt x="5772" y="421"/>
                  <a:pt x="5772" y="421"/>
                  <a:pt x="5772" y="421"/>
                </a:cubicBezTo>
                <a:cubicBezTo>
                  <a:pt x="5793" y="421"/>
                  <a:pt x="5808" y="432"/>
                  <a:pt x="5817" y="454"/>
                </a:cubicBezTo>
                <a:cubicBezTo>
                  <a:pt x="6023" y="1012"/>
                  <a:pt x="6023" y="1012"/>
                  <a:pt x="6023" y="1012"/>
                </a:cubicBezTo>
                <a:cubicBezTo>
                  <a:pt x="6231" y="454"/>
                  <a:pt x="6231" y="454"/>
                  <a:pt x="6231" y="454"/>
                </a:cubicBezTo>
                <a:cubicBezTo>
                  <a:pt x="6240" y="432"/>
                  <a:pt x="6256" y="421"/>
                  <a:pt x="6277" y="421"/>
                </a:cubicBezTo>
                <a:cubicBezTo>
                  <a:pt x="6401" y="421"/>
                  <a:pt x="6401" y="421"/>
                  <a:pt x="6401" y="421"/>
                </a:cubicBezTo>
                <a:cubicBezTo>
                  <a:pt x="6422" y="421"/>
                  <a:pt x="6438" y="432"/>
                  <a:pt x="6446" y="454"/>
                </a:cubicBezTo>
                <a:cubicBezTo>
                  <a:pt x="6653" y="1012"/>
                  <a:pt x="6653" y="1012"/>
                  <a:pt x="6653" y="1012"/>
                </a:cubicBezTo>
                <a:cubicBezTo>
                  <a:pt x="6859" y="454"/>
                  <a:pt x="6859" y="454"/>
                  <a:pt x="6859" y="454"/>
                </a:cubicBezTo>
                <a:cubicBezTo>
                  <a:pt x="6868" y="432"/>
                  <a:pt x="6883" y="421"/>
                  <a:pt x="6904" y="421"/>
                </a:cubicBezTo>
                <a:cubicBezTo>
                  <a:pt x="7029" y="421"/>
                  <a:pt x="7029" y="421"/>
                  <a:pt x="7029" y="421"/>
                </a:cubicBezTo>
                <a:cubicBezTo>
                  <a:pt x="7049" y="421"/>
                  <a:pt x="7065" y="432"/>
                  <a:pt x="7074" y="454"/>
                </a:cubicBezTo>
                <a:cubicBezTo>
                  <a:pt x="7284" y="1012"/>
                  <a:pt x="7284" y="1012"/>
                  <a:pt x="7284" y="1012"/>
                </a:cubicBezTo>
                <a:cubicBezTo>
                  <a:pt x="7488" y="454"/>
                  <a:pt x="7488" y="454"/>
                  <a:pt x="7488" y="454"/>
                </a:cubicBezTo>
                <a:cubicBezTo>
                  <a:pt x="7497" y="432"/>
                  <a:pt x="7513" y="421"/>
                  <a:pt x="7534" y="421"/>
                </a:cubicBezTo>
                <a:cubicBezTo>
                  <a:pt x="7660" y="421"/>
                  <a:pt x="7660" y="421"/>
                  <a:pt x="7660" y="421"/>
                </a:cubicBezTo>
                <a:cubicBezTo>
                  <a:pt x="7681" y="421"/>
                  <a:pt x="7696" y="432"/>
                  <a:pt x="7705" y="454"/>
                </a:cubicBezTo>
                <a:cubicBezTo>
                  <a:pt x="7997" y="1218"/>
                  <a:pt x="7997" y="1218"/>
                  <a:pt x="7997" y="1218"/>
                </a:cubicBezTo>
                <a:moveTo>
                  <a:pt x="3159" y="421"/>
                </a:moveTo>
                <a:cubicBezTo>
                  <a:pt x="3055" y="421"/>
                  <a:pt x="3055" y="421"/>
                  <a:pt x="3055" y="421"/>
                </a:cubicBezTo>
                <a:cubicBezTo>
                  <a:pt x="3035" y="421"/>
                  <a:pt x="3015" y="438"/>
                  <a:pt x="3015" y="461"/>
                </a:cubicBezTo>
                <a:cubicBezTo>
                  <a:pt x="3015" y="531"/>
                  <a:pt x="3015" y="531"/>
                  <a:pt x="3015" y="531"/>
                </a:cubicBezTo>
                <a:cubicBezTo>
                  <a:pt x="2963" y="452"/>
                  <a:pt x="2861" y="397"/>
                  <a:pt x="2741" y="397"/>
                </a:cubicBezTo>
                <a:cubicBezTo>
                  <a:pt x="2514" y="397"/>
                  <a:pt x="2318" y="577"/>
                  <a:pt x="2318" y="839"/>
                </a:cubicBezTo>
                <a:cubicBezTo>
                  <a:pt x="2318" y="1105"/>
                  <a:pt x="2514" y="1283"/>
                  <a:pt x="2739" y="1283"/>
                </a:cubicBezTo>
                <a:cubicBezTo>
                  <a:pt x="2861" y="1283"/>
                  <a:pt x="2961" y="1227"/>
                  <a:pt x="3015" y="1148"/>
                </a:cubicBezTo>
                <a:cubicBezTo>
                  <a:pt x="3015" y="1222"/>
                  <a:pt x="3015" y="1222"/>
                  <a:pt x="3015" y="1222"/>
                </a:cubicBezTo>
                <a:cubicBezTo>
                  <a:pt x="3015" y="1243"/>
                  <a:pt x="3035" y="1260"/>
                  <a:pt x="3055" y="1260"/>
                </a:cubicBezTo>
                <a:cubicBezTo>
                  <a:pt x="3159" y="1260"/>
                  <a:pt x="3159" y="1260"/>
                  <a:pt x="3159" y="1260"/>
                </a:cubicBezTo>
                <a:cubicBezTo>
                  <a:pt x="3180" y="1260"/>
                  <a:pt x="3197" y="1243"/>
                  <a:pt x="3197" y="1222"/>
                </a:cubicBezTo>
                <a:cubicBezTo>
                  <a:pt x="3197" y="461"/>
                  <a:pt x="3197" y="461"/>
                  <a:pt x="3197" y="461"/>
                </a:cubicBezTo>
                <a:cubicBezTo>
                  <a:pt x="3197" y="438"/>
                  <a:pt x="3180" y="421"/>
                  <a:pt x="3159" y="421"/>
                </a:cubicBezTo>
                <a:moveTo>
                  <a:pt x="2760" y="1115"/>
                </a:moveTo>
                <a:cubicBezTo>
                  <a:pt x="2610" y="1115"/>
                  <a:pt x="2503" y="993"/>
                  <a:pt x="2503" y="841"/>
                </a:cubicBezTo>
                <a:cubicBezTo>
                  <a:pt x="2503" y="687"/>
                  <a:pt x="2610" y="568"/>
                  <a:pt x="2760" y="568"/>
                </a:cubicBezTo>
                <a:cubicBezTo>
                  <a:pt x="2909" y="568"/>
                  <a:pt x="3017" y="687"/>
                  <a:pt x="3017" y="841"/>
                </a:cubicBezTo>
                <a:cubicBezTo>
                  <a:pt x="3017" y="993"/>
                  <a:pt x="2909" y="1115"/>
                  <a:pt x="2760" y="1115"/>
                </a:cubicBezTo>
                <a:moveTo>
                  <a:pt x="4389" y="1141"/>
                </a:moveTo>
                <a:cubicBezTo>
                  <a:pt x="4412" y="1169"/>
                  <a:pt x="4393" y="1190"/>
                  <a:pt x="4381" y="1199"/>
                </a:cubicBezTo>
                <a:cubicBezTo>
                  <a:pt x="4309" y="1253"/>
                  <a:pt x="4214" y="1283"/>
                  <a:pt x="4111" y="1283"/>
                </a:cubicBezTo>
                <a:cubicBezTo>
                  <a:pt x="3851" y="1283"/>
                  <a:pt x="3678" y="1092"/>
                  <a:pt x="3678" y="841"/>
                </a:cubicBezTo>
                <a:cubicBezTo>
                  <a:pt x="3678" y="589"/>
                  <a:pt x="3851" y="397"/>
                  <a:pt x="4111" y="397"/>
                </a:cubicBezTo>
                <a:cubicBezTo>
                  <a:pt x="4214" y="397"/>
                  <a:pt x="4309" y="426"/>
                  <a:pt x="4381" y="480"/>
                </a:cubicBezTo>
                <a:cubicBezTo>
                  <a:pt x="4393" y="489"/>
                  <a:pt x="4410" y="508"/>
                  <a:pt x="4389" y="538"/>
                </a:cubicBezTo>
                <a:cubicBezTo>
                  <a:pt x="4340" y="606"/>
                  <a:pt x="4340" y="606"/>
                  <a:pt x="4340" y="606"/>
                </a:cubicBezTo>
                <a:cubicBezTo>
                  <a:pt x="4321" y="633"/>
                  <a:pt x="4298" y="626"/>
                  <a:pt x="4279" y="613"/>
                </a:cubicBezTo>
                <a:cubicBezTo>
                  <a:pt x="4234" y="585"/>
                  <a:pt x="4179" y="563"/>
                  <a:pt x="4117" y="563"/>
                </a:cubicBezTo>
                <a:cubicBezTo>
                  <a:pt x="3964" y="563"/>
                  <a:pt x="3863" y="685"/>
                  <a:pt x="3863" y="841"/>
                </a:cubicBezTo>
                <a:cubicBezTo>
                  <a:pt x="3863" y="996"/>
                  <a:pt x="3964" y="1117"/>
                  <a:pt x="4117" y="1117"/>
                </a:cubicBezTo>
                <a:cubicBezTo>
                  <a:pt x="4179" y="1117"/>
                  <a:pt x="4230" y="1092"/>
                  <a:pt x="4276" y="1066"/>
                </a:cubicBezTo>
                <a:cubicBezTo>
                  <a:pt x="4295" y="1056"/>
                  <a:pt x="4316" y="1047"/>
                  <a:pt x="4337" y="1075"/>
                </a:cubicBezTo>
                <a:lnTo>
                  <a:pt x="4389" y="1141"/>
                </a:lnTo>
                <a:close/>
                <a:moveTo>
                  <a:pt x="4875" y="398"/>
                </a:moveTo>
                <a:cubicBezTo>
                  <a:pt x="4630" y="398"/>
                  <a:pt x="4435" y="591"/>
                  <a:pt x="4435" y="841"/>
                </a:cubicBezTo>
                <a:cubicBezTo>
                  <a:pt x="4435" y="1092"/>
                  <a:pt x="4630" y="1283"/>
                  <a:pt x="4875" y="1283"/>
                </a:cubicBezTo>
                <a:cubicBezTo>
                  <a:pt x="5120" y="1283"/>
                  <a:pt x="5316" y="1092"/>
                  <a:pt x="5316" y="841"/>
                </a:cubicBezTo>
                <a:cubicBezTo>
                  <a:pt x="5316" y="591"/>
                  <a:pt x="5120" y="398"/>
                  <a:pt x="4875" y="398"/>
                </a:cubicBezTo>
                <a:moveTo>
                  <a:pt x="4875" y="1113"/>
                </a:moveTo>
                <a:cubicBezTo>
                  <a:pt x="4725" y="1113"/>
                  <a:pt x="4618" y="993"/>
                  <a:pt x="4618" y="841"/>
                </a:cubicBezTo>
                <a:cubicBezTo>
                  <a:pt x="4618" y="687"/>
                  <a:pt x="4725" y="568"/>
                  <a:pt x="4875" y="568"/>
                </a:cubicBezTo>
                <a:cubicBezTo>
                  <a:pt x="5026" y="568"/>
                  <a:pt x="5132" y="687"/>
                  <a:pt x="5132" y="841"/>
                </a:cubicBezTo>
                <a:cubicBezTo>
                  <a:pt x="5132" y="993"/>
                  <a:pt x="5026" y="1113"/>
                  <a:pt x="4875" y="1113"/>
                </a:cubicBezTo>
                <a:moveTo>
                  <a:pt x="3520" y="23"/>
                </a:moveTo>
                <a:cubicBezTo>
                  <a:pt x="3543" y="23"/>
                  <a:pt x="3559" y="42"/>
                  <a:pt x="3559" y="63"/>
                </a:cubicBezTo>
                <a:cubicBezTo>
                  <a:pt x="3559" y="1220"/>
                  <a:pt x="3559" y="1220"/>
                  <a:pt x="3559" y="1220"/>
                </a:cubicBezTo>
                <a:cubicBezTo>
                  <a:pt x="3559" y="1241"/>
                  <a:pt x="3543" y="1260"/>
                  <a:pt x="3520" y="1260"/>
                </a:cubicBezTo>
                <a:cubicBezTo>
                  <a:pt x="3417" y="1260"/>
                  <a:pt x="3417" y="1260"/>
                  <a:pt x="3417" y="1260"/>
                </a:cubicBezTo>
                <a:cubicBezTo>
                  <a:pt x="3396" y="1260"/>
                  <a:pt x="3377" y="1241"/>
                  <a:pt x="3377" y="1220"/>
                </a:cubicBezTo>
                <a:cubicBezTo>
                  <a:pt x="3377" y="63"/>
                  <a:pt x="3377" y="63"/>
                  <a:pt x="3377" y="63"/>
                </a:cubicBezTo>
                <a:cubicBezTo>
                  <a:pt x="3377" y="42"/>
                  <a:pt x="3396" y="23"/>
                  <a:pt x="3417" y="23"/>
                </a:cubicBezTo>
                <a:cubicBezTo>
                  <a:pt x="3520" y="23"/>
                  <a:pt x="3520" y="23"/>
                  <a:pt x="3520" y="23"/>
                </a:cubicBezTo>
              </a:path>
            </a:pathLst>
          </a:custGeom>
          <a:solidFill>
            <a:schemeClr val="accent1"/>
          </a:solidFill>
          <a:ln>
            <a:noFill/>
          </a:ln>
        </p:spPr>
        <p:txBody>
          <a:bodyPr vert="horz" wrap="square" lIns="68580" tIns="34290" rIns="68580" bIns="34290" numCol="1" anchor="t" anchorCtr="0" compatLnSpc="1">
            <a:prstTxWarp prst="textNoShape">
              <a:avLst/>
            </a:prstTxWarp>
          </a:bodyPr>
          <a:lstStyle/>
          <a:p>
            <a:pPr eaLnBrk="1" fontAlgn="auto" hangingPunct="1">
              <a:spcBef>
                <a:spcPts val="0"/>
              </a:spcBef>
              <a:spcAft>
                <a:spcPts val="0"/>
              </a:spcAft>
              <a:defRPr/>
            </a:pPr>
            <a:endParaRPr lang="en-US" sz="1350" dirty="0">
              <a:solidFill>
                <a:prstClr val="black"/>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preserve="1" userDrawn="1">
  <p:cSld name="10_Thank You">
    <p:bg bwMode="gray">
      <p:bgPr>
        <a:solidFill>
          <a:schemeClr val="accent3"/>
        </a:solidFill>
        <a:effectLst/>
      </p:bgPr>
    </p:bg>
    <p:spTree>
      <p:nvGrpSpPr>
        <p:cNvPr id="1" name=""/>
        <p:cNvGrpSpPr/>
        <p:nvPr/>
      </p:nvGrpSpPr>
      <p:grpSpPr>
        <a:xfrm>
          <a:off x="0" y="0"/>
          <a:ext cx="0" cy="0"/>
          <a:chOff x="0" y="0"/>
          <a:chExt cx="0" cy="0"/>
        </a:xfrm>
      </p:grpSpPr>
      <p:sp>
        <p:nvSpPr>
          <p:cNvPr id="65" name="Rectangle: Single Corner Rounded 64">
            <a:extLst>
              <a:ext uri="{FF2B5EF4-FFF2-40B4-BE49-F238E27FC236}">
                <a16:creationId xmlns:a16="http://schemas.microsoft.com/office/drawing/2014/main" id="{CF1E7CE3-7A17-4382-8BA4-A6EF494BF310}"/>
              </a:ext>
            </a:extLst>
          </p:cNvPr>
          <p:cNvSpPr/>
          <p:nvPr userDrawn="1"/>
        </p:nvSpPr>
        <p:spPr bwMode="gray">
          <a:xfrm flipV="1">
            <a:off x="1191" y="0"/>
            <a:ext cx="7511233" cy="4627976"/>
          </a:xfrm>
          <a:prstGeom prst="round1Rect">
            <a:avLst>
              <a:gd name="adj" fmla="val 3140"/>
            </a:avLst>
          </a:prstGeom>
          <a:gradFill>
            <a:gsLst>
              <a:gs pos="0">
                <a:srgbClr val="80BCAA"/>
              </a:gs>
              <a:gs pos="75000">
                <a:schemeClr val="accent3">
                  <a:lumMod val="60000"/>
                  <a:lumOff val="40000"/>
                </a:schemeClr>
              </a:gs>
            </a:gsLst>
            <a:lin ang="3000000" scaled="0"/>
          </a:gradFill>
          <a:ln>
            <a:noFill/>
          </a:ln>
          <a:effectLst>
            <a:outerShdw blurRad="825500" dist="317500" dir="8100000" algn="t" rotWithShape="0">
              <a:schemeClr val="accent3">
                <a:lumMod val="50000"/>
                <a:alpha val="8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sp>
        <p:nvSpPr>
          <p:cNvPr id="71" name="Rectangle: Single Corner Rounded 70">
            <a:extLst>
              <a:ext uri="{FF2B5EF4-FFF2-40B4-BE49-F238E27FC236}">
                <a16:creationId xmlns:a16="http://schemas.microsoft.com/office/drawing/2014/main" id="{16285E8E-54DA-45A3-8859-F2AC5B9C6A4C}"/>
              </a:ext>
            </a:extLst>
          </p:cNvPr>
          <p:cNvSpPr/>
          <p:nvPr userDrawn="1"/>
        </p:nvSpPr>
        <p:spPr bwMode="gray">
          <a:xfrm flipV="1">
            <a:off x="-4762" y="1"/>
            <a:ext cx="6091238" cy="2823161"/>
          </a:xfrm>
          <a:prstGeom prst="round1Rect">
            <a:avLst>
              <a:gd name="adj" fmla="val 5394"/>
            </a:avLst>
          </a:prstGeom>
          <a:gradFill>
            <a:gsLst>
              <a:gs pos="100000">
                <a:srgbClr val="F2F2F4"/>
              </a:gs>
              <a:gs pos="37000">
                <a:schemeClr val="bg1">
                  <a:lumMod val="0"/>
                  <a:lumOff val="100000"/>
                </a:schemeClr>
              </a:gs>
            </a:gsLst>
            <a:lin ang="8100000" scaled="1"/>
          </a:gradFill>
          <a:ln>
            <a:noFill/>
          </a:ln>
          <a:effectLst>
            <a:outerShdw blurRad="838200" dist="406400" dir="7440000" sx="96000" sy="96000" algn="t" rotWithShape="0">
              <a:schemeClr val="accent3">
                <a:lumMod val="50000"/>
                <a:alpha val="8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sp>
        <p:nvSpPr>
          <p:cNvPr id="15" name="TextBox 14">
            <a:extLst>
              <a:ext uri="{FF2B5EF4-FFF2-40B4-BE49-F238E27FC236}">
                <a16:creationId xmlns:a16="http://schemas.microsoft.com/office/drawing/2014/main" id="{B56BFB76-A92A-4105-B0D9-0E302868BBF0}"/>
              </a:ext>
            </a:extLst>
          </p:cNvPr>
          <p:cNvSpPr txBox="1"/>
          <p:nvPr userDrawn="1"/>
        </p:nvSpPr>
        <p:spPr bwMode="gray">
          <a:xfrm>
            <a:off x="371231" y="3065132"/>
            <a:ext cx="2592324" cy="1269065"/>
          </a:xfrm>
          <a:prstGeom prst="rect">
            <a:avLst/>
          </a:prstGeom>
          <a:noFill/>
        </p:spPr>
        <p:txBody>
          <a:bodyPr wrap="square" lIns="0" tIns="0" rIns="0" bIns="0" rtlCol="0">
            <a:spAutoFit/>
          </a:bodyPr>
          <a:lstStyle/>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Nothing in these materials is an offer to sell any of the components or devices referenced herein.</a:t>
            </a:r>
          </a:p>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©2018 Qualcomm Technologies, Inc. and/or its affiliated companies. All Rights Reserved.</a:t>
            </a:r>
          </a:p>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Qualcomm is a trademark of Qualcomm Incorporated, registered in the United States and other countries. Other products and brand names may be trademarks or registered trademarks of their respective owners.</a:t>
            </a:r>
          </a:p>
        </p:txBody>
      </p:sp>
      <p:sp>
        <p:nvSpPr>
          <p:cNvPr id="16" name="TextBox 15">
            <a:extLst>
              <a:ext uri="{FF2B5EF4-FFF2-40B4-BE49-F238E27FC236}">
                <a16:creationId xmlns:a16="http://schemas.microsoft.com/office/drawing/2014/main" id="{3669838D-40C6-4B3C-A350-21FE990CABD1}"/>
              </a:ext>
            </a:extLst>
          </p:cNvPr>
          <p:cNvSpPr txBox="1"/>
          <p:nvPr userDrawn="1"/>
        </p:nvSpPr>
        <p:spPr bwMode="gray">
          <a:xfrm>
            <a:off x="3040857" y="3065132"/>
            <a:ext cx="2962656" cy="1361911"/>
          </a:xfrm>
          <a:prstGeom prst="rect">
            <a:avLst/>
          </a:prstGeom>
          <a:noFill/>
        </p:spPr>
        <p:txBody>
          <a:bodyPr wrap="square" lIns="0" tIns="0" rIns="0" bIns="0" rtlCol="0">
            <a:spAutoFit/>
          </a:bodyPr>
          <a:lstStyle/>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References in this presentation to “Qualcomm” may mean Qualcomm Incorporated, Qualcomm Technologies, Inc., and/or other subsidiaries or business units within the Qualcomm corporate structure, as applicable. Qualcomm Incorporated includes Qualcomm’s licensing business, QTL, and the vast majority of its patent portfolio. Qualcomm Technologies, Inc., a wholly-owned subsidiary of Qualcomm Incorporated, operates, along with its subsidiaries, substantially all of Qualcomm’s engineering, research and development functions, and substantially all of its product and services businesses, including its semiconductor business, QCT.</a:t>
            </a:r>
          </a:p>
        </p:txBody>
      </p:sp>
      <p:sp>
        <p:nvSpPr>
          <p:cNvPr id="21" name="TextBox 20">
            <a:extLst>
              <a:ext uri="{FF2B5EF4-FFF2-40B4-BE49-F238E27FC236}">
                <a16:creationId xmlns:a16="http://schemas.microsoft.com/office/drawing/2014/main" id="{0C078D3F-27AE-4E4F-A5C5-A25241137A81}"/>
              </a:ext>
            </a:extLst>
          </p:cNvPr>
          <p:cNvSpPr txBox="1"/>
          <p:nvPr userDrawn="1"/>
        </p:nvSpPr>
        <p:spPr bwMode="gray">
          <a:xfrm>
            <a:off x="371475" y="1761668"/>
            <a:ext cx="2956194" cy="623376"/>
          </a:xfrm>
          <a:prstGeom prst="rect">
            <a:avLst/>
          </a:prstGeom>
          <a:noFill/>
        </p:spPr>
        <p:txBody>
          <a:bodyPr wrap="square" lIns="0" tIns="0" rIns="0" bIns="0" rtlCol="0">
            <a:spAutoFit/>
          </a:bodyPr>
          <a:lstStyle/>
          <a:p>
            <a:pPr eaLnBrk="1" fontAlgn="auto" hangingPunct="1">
              <a:lnSpc>
                <a:spcPct val="118000"/>
              </a:lnSpc>
              <a:spcBef>
                <a:spcPts val="0"/>
              </a:spcBef>
              <a:spcAft>
                <a:spcPts val="150"/>
              </a:spcAft>
              <a:defRPr/>
            </a:pPr>
            <a:r>
              <a:rPr lang="en-US" sz="1050" dirty="0">
                <a:solidFill>
                  <a:srgbClr val="000000">
                    <a:lumMod val="85000"/>
                    <a:lumOff val="15000"/>
                  </a:srgbClr>
                </a:solidFill>
                <a:latin typeface="Microsoft Sans Serif" panose="020B0604020202020204" pitchFamily="34" charset="0"/>
                <a:ea typeface=""/>
                <a:cs typeface=""/>
              </a:rPr>
              <a:t>Follow us on:</a:t>
            </a:r>
          </a:p>
          <a:p>
            <a:pPr eaLnBrk="1" fontAlgn="auto" hangingPunct="1">
              <a:lnSpc>
                <a:spcPct val="118000"/>
              </a:lnSpc>
              <a:spcBef>
                <a:spcPts val="0"/>
              </a:spcBef>
              <a:spcAft>
                <a:spcPts val="150"/>
              </a:spcAft>
              <a:defRPr/>
            </a:pPr>
            <a:r>
              <a:rPr lang="en-US" sz="1050" dirty="0">
                <a:solidFill>
                  <a:srgbClr val="000000">
                    <a:lumMod val="85000"/>
                    <a:lumOff val="15000"/>
                  </a:srgbClr>
                </a:solidFill>
                <a:latin typeface="Microsoft Sans Serif" panose="020B0604020202020204" pitchFamily="34" charset="0"/>
                <a:ea typeface=""/>
                <a:cs typeface=""/>
              </a:rPr>
              <a:t>For more information, visit us at:</a:t>
            </a:r>
          </a:p>
          <a:p>
            <a:pPr eaLnBrk="1" fontAlgn="auto" hangingPunct="1">
              <a:lnSpc>
                <a:spcPct val="118000"/>
              </a:lnSpc>
              <a:spcBef>
                <a:spcPts val="0"/>
              </a:spcBef>
              <a:spcAft>
                <a:spcPts val="150"/>
              </a:spcAft>
              <a:defRPr/>
            </a:pPr>
            <a:r>
              <a:rPr lang="en-US" sz="1050" dirty="0">
                <a:solidFill>
                  <a:srgbClr val="000000">
                    <a:lumMod val="85000"/>
                    <a:lumOff val="15000"/>
                  </a:srgbClr>
                </a:solidFill>
                <a:latin typeface="Microsoft Sans Serif" panose="020B0604020202020204" pitchFamily="34" charset="0"/>
                <a:ea typeface=""/>
                <a:cs typeface=""/>
              </a:rPr>
              <a:t>www.qualcomm.com &amp; www.qualcomm.com/blog</a:t>
            </a:r>
          </a:p>
        </p:txBody>
      </p:sp>
      <p:sp>
        <p:nvSpPr>
          <p:cNvPr id="22" name="TextBox 21">
            <a:extLst>
              <a:ext uri="{FF2B5EF4-FFF2-40B4-BE49-F238E27FC236}">
                <a16:creationId xmlns:a16="http://schemas.microsoft.com/office/drawing/2014/main" id="{1CA64EC1-A159-47CC-BBC8-86849D0369FF}"/>
              </a:ext>
            </a:extLst>
          </p:cNvPr>
          <p:cNvSpPr txBox="1"/>
          <p:nvPr userDrawn="1"/>
        </p:nvSpPr>
        <p:spPr bwMode="gray">
          <a:xfrm>
            <a:off x="371475" y="846667"/>
            <a:ext cx="2955003" cy="735458"/>
          </a:xfrm>
          <a:prstGeom prst="rect">
            <a:avLst/>
          </a:prstGeom>
          <a:noFill/>
        </p:spPr>
        <p:txBody>
          <a:bodyPr wrap="square" lIns="0" tIns="0" rIns="0" bIns="0" rtlCol="0">
            <a:spAutoFit/>
          </a:bodyPr>
          <a:lstStyle/>
          <a:p>
            <a:pPr eaLnBrk="1" fontAlgn="auto" hangingPunct="1">
              <a:lnSpc>
                <a:spcPct val="118000"/>
              </a:lnSpc>
              <a:spcBef>
                <a:spcPts val="0"/>
              </a:spcBef>
              <a:spcAft>
                <a:spcPts val="150"/>
              </a:spcAft>
              <a:defRPr/>
            </a:pPr>
            <a:r>
              <a:rPr lang="en-US" sz="4050" dirty="0">
                <a:solidFill>
                  <a:srgbClr val="000000">
                    <a:lumMod val="85000"/>
                    <a:lumOff val="15000"/>
                  </a:srgbClr>
                </a:solidFill>
                <a:latin typeface="Microsoft Sans Serif" panose="020B0604020202020204" pitchFamily="34" charset="0"/>
                <a:ea typeface=""/>
                <a:cs typeface=""/>
              </a:rPr>
              <a:t>Thank you</a:t>
            </a:r>
          </a:p>
        </p:txBody>
      </p:sp>
      <p:grpSp>
        <p:nvGrpSpPr>
          <p:cNvPr id="23" name="Group 22">
            <a:extLst>
              <a:ext uri="{FF2B5EF4-FFF2-40B4-BE49-F238E27FC236}">
                <a16:creationId xmlns:a16="http://schemas.microsoft.com/office/drawing/2014/main" id="{8E58AE09-1E5F-4803-A45C-18227E43D796}"/>
              </a:ext>
            </a:extLst>
          </p:cNvPr>
          <p:cNvGrpSpPr/>
          <p:nvPr userDrawn="1"/>
        </p:nvGrpSpPr>
        <p:grpSpPr bwMode="gray">
          <a:xfrm>
            <a:off x="1223572" y="1783533"/>
            <a:ext cx="496674" cy="125136"/>
            <a:chOff x="2444506" y="3670918"/>
            <a:chExt cx="416641" cy="104972"/>
          </a:xfrm>
          <a:solidFill>
            <a:schemeClr val="tx1">
              <a:lumMod val="85000"/>
              <a:lumOff val="15000"/>
            </a:schemeClr>
          </a:solidFill>
        </p:grpSpPr>
        <p:sp>
          <p:nvSpPr>
            <p:cNvPr id="24" name="Freeform 12">
              <a:extLst>
                <a:ext uri="{FF2B5EF4-FFF2-40B4-BE49-F238E27FC236}">
                  <a16:creationId xmlns:a16="http://schemas.microsoft.com/office/drawing/2014/main" id="{A627BAD2-8D69-4928-B16D-595E55F96BC6}"/>
                </a:ext>
              </a:extLst>
            </p:cNvPr>
            <p:cNvSpPr>
              <a:spLocks noChangeAspect="1"/>
            </p:cNvSpPr>
            <p:nvPr/>
          </p:nvSpPr>
          <p:spPr bwMode="gray">
            <a:xfrm>
              <a:off x="2560525" y="3671306"/>
              <a:ext cx="128510" cy="104427"/>
            </a:xfrm>
            <a:custGeom>
              <a:avLst/>
              <a:gdLst>
                <a:gd name="T0" fmla="*/ 800 w 800"/>
                <a:gd name="T1" fmla="*/ 77 h 650"/>
                <a:gd name="T2" fmla="*/ 706 w 800"/>
                <a:gd name="T3" fmla="*/ 103 h 650"/>
                <a:gd name="T4" fmla="*/ 778 w 800"/>
                <a:gd name="T5" fmla="*/ 12 h 650"/>
                <a:gd name="T6" fmla="*/ 674 w 800"/>
                <a:gd name="T7" fmla="*/ 52 h 650"/>
                <a:gd name="T8" fmla="*/ 554 w 800"/>
                <a:gd name="T9" fmla="*/ 0 h 650"/>
                <a:gd name="T10" fmla="*/ 390 w 800"/>
                <a:gd name="T11" fmla="*/ 164 h 650"/>
                <a:gd name="T12" fmla="*/ 394 w 800"/>
                <a:gd name="T13" fmla="*/ 201 h 650"/>
                <a:gd name="T14" fmla="*/ 56 w 800"/>
                <a:gd name="T15" fmla="*/ 30 h 650"/>
                <a:gd name="T16" fmla="*/ 33 w 800"/>
                <a:gd name="T17" fmla="*/ 112 h 650"/>
                <a:gd name="T18" fmla="*/ 106 w 800"/>
                <a:gd name="T19" fmla="*/ 249 h 650"/>
                <a:gd name="T20" fmla="*/ 32 w 800"/>
                <a:gd name="T21" fmla="*/ 229 h 650"/>
                <a:gd name="T22" fmla="*/ 32 w 800"/>
                <a:gd name="T23" fmla="*/ 231 h 650"/>
                <a:gd name="T24" fmla="*/ 164 w 800"/>
                <a:gd name="T25" fmla="*/ 392 h 650"/>
                <a:gd name="T26" fmla="*/ 121 w 800"/>
                <a:gd name="T27" fmla="*/ 397 h 650"/>
                <a:gd name="T28" fmla="*/ 90 w 800"/>
                <a:gd name="T29" fmla="*/ 394 h 650"/>
                <a:gd name="T30" fmla="*/ 243 w 800"/>
                <a:gd name="T31" fmla="*/ 508 h 650"/>
                <a:gd name="T32" fmla="*/ 39 w 800"/>
                <a:gd name="T33" fmla="*/ 579 h 650"/>
                <a:gd name="T34" fmla="*/ 0 w 800"/>
                <a:gd name="T35" fmla="*/ 576 h 650"/>
                <a:gd name="T36" fmla="*/ 252 w 800"/>
                <a:gd name="T37" fmla="*/ 650 h 650"/>
                <a:gd name="T38" fmla="*/ 719 w 800"/>
                <a:gd name="T39" fmla="*/ 183 h 650"/>
                <a:gd name="T40" fmla="*/ 718 w 800"/>
                <a:gd name="T41" fmla="*/ 162 h 650"/>
                <a:gd name="T42" fmla="*/ 800 w 800"/>
                <a:gd name="T43" fmla="*/ 77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0" h="650">
                  <a:moveTo>
                    <a:pt x="800" y="77"/>
                  </a:moveTo>
                  <a:cubicBezTo>
                    <a:pt x="771" y="90"/>
                    <a:pt x="739" y="99"/>
                    <a:pt x="706" y="103"/>
                  </a:cubicBezTo>
                  <a:cubicBezTo>
                    <a:pt x="740" y="82"/>
                    <a:pt x="766" y="50"/>
                    <a:pt x="778" y="12"/>
                  </a:cubicBezTo>
                  <a:cubicBezTo>
                    <a:pt x="746" y="31"/>
                    <a:pt x="711" y="44"/>
                    <a:pt x="674" y="52"/>
                  </a:cubicBezTo>
                  <a:cubicBezTo>
                    <a:pt x="644" y="20"/>
                    <a:pt x="601" y="0"/>
                    <a:pt x="554" y="0"/>
                  </a:cubicBezTo>
                  <a:cubicBezTo>
                    <a:pt x="463" y="0"/>
                    <a:pt x="390" y="73"/>
                    <a:pt x="390" y="164"/>
                  </a:cubicBezTo>
                  <a:cubicBezTo>
                    <a:pt x="390" y="177"/>
                    <a:pt x="391" y="189"/>
                    <a:pt x="394" y="201"/>
                  </a:cubicBezTo>
                  <a:cubicBezTo>
                    <a:pt x="258" y="195"/>
                    <a:pt x="137" y="129"/>
                    <a:pt x="56" y="30"/>
                  </a:cubicBezTo>
                  <a:cubicBezTo>
                    <a:pt x="42" y="54"/>
                    <a:pt x="33" y="82"/>
                    <a:pt x="33" y="112"/>
                  </a:cubicBezTo>
                  <a:cubicBezTo>
                    <a:pt x="33" y="169"/>
                    <a:pt x="62" y="220"/>
                    <a:pt x="106" y="249"/>
                  </a:cubicBezTo>
                  <a:cubicBezTo>
                    <a:pt x="80" y="248"/>
                    <a:pt x="54" y="241"/>
                    <a:pt x="32" y="229"/>
                  </a:cubicBezTo>
                  <a:cubicBezTo>
                    <a:pt x="32" y="229"/>
                    <a:pt x="32" y="230"/>
                    <a:pt x="32" y="231"/>
                  </a:cubicBezTo>
                  <a:cubicBezTo>
                    <a:pt x="32" y="310"/>
                    <a:pt x="89" y="376"/>
                    <a:pt x="164" y="392"/>
                  </a:cubicBezTo>
                  <a:cubicBezTo>
                    <a:pt x="150" y="395"/>
                    <a:pt x="136" y="397"/>
                    <a:pt x="121" y="397"/>
                  </a:cubicBezTo>
                  <a:cubicBezTo>
                    <a:pt x="110" y="397"/>
                    <a:pt x="100" y="396"/>
                    <a:pt x="90" y="394"/>
                  </a:cubicBezTo>
                  <a:cubicBezTo>
                    <a:pt x="111" y="460"/>
                    <a:pt x="171" y="507"/>
                    <a:pt x="243" y="508"/>
                  </a:cubicBezTo>
                  <a:cubicBezTo>
                    <a:pt x="187" y="552"/>
                    <a:pt x="116" y="579"/>
                    <a:pt x="39" y="579"/>
                  </a:cubicBezTo>
                  <a:cubicBezTo>
                    <a:pt x="26" y="579"/>
                    <a:pt x="13" y="578"/>
                    <a:pt x="0" y="576"/>
                  </a:cubicBezTo>
                  <a:cubicBezTo>
                    <a:pt x="73" y="623"/>
                    <a:pt x="159" y="650"/>
                    <a:pt x="252" y="650"/>
                  </a:cubicBezTo>
                  <a:cubicBezTo>
                    <a:pt x="553" y="650"/>
                    <a:pt x="719" y="400"/>
                    <a:pt x="719" y="183"/>
                  </a:cubicBezTo>
                  <a:cubicBezTo>
                    <a:pt x="719" y="176"/>
                    <a:pt x="718" y="169"/>
                    <a:pt x="718" y="162"/>
                  </a:cubicBezTo>
                  <a:cubicBezTo>
                    <a:pt x="750" y="139"/>
                    <a:pt x="778" y="110"/>
                    <a:pt x="800" y="77"/>
                  </a:cubicBezTo>
                  <a:close/>
                </a:path>
              </a:pathLst>
            </a:custGeom>
            <a:grpFill/>
            <a:ln>
              <a:noFill/>
            </a:ln>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grpSp>
          <p:nvGrpSpPr>
            <p:cNvPr id="25" name="Group 24">
              <a:extLst>
                <a:ext uri="{FF2B5EF4-FFF2-40B4-BE49-F238E27FC236}">
                  <a16:creationId xmlns:a16="http://schemas.microsoft.com/office/drawing/2014/main" id="{0162444D-2A2A-46E3-9507-C0CB7E7AA354}"/>
                </a:ext>
              </a:extLst>
            </p:cNvPr>
            <p:cNvGrpSpPr>
              <a:grpSpLocks noChangeAspect="1"/>
            </p:cNvGrpSpPr>
            <p:nvPr/>
          </p:nvGrpSpPr>
          <p:grpSpPr bwMode="gray">
            <a:xfrm>
              <a:off x="2756386" y="3671305"/>
              <a:ext cx="104761" cy="103529"/>
              <a:chOff x="3331" y="1656"/>
              <a:chExt cx="1020" cy="1008"/>
            </a:xfrm>
            <a:grpFill/>
          </p:grpSpPr>
          <p:sp>
            <p:nvSpPr>
              <p:cNvPr id="28" name="Freeform 6">
                <a:extLst>
                  <a:ext uri="{FF2B5EF4-FFF2-40B4-BE49-F238E27FC236}">
                    <a16:creationId xmlns:a16="http://schemas.microsoft.com/office/drawing/2014/main" id="{77DD6462-B80E-4A66-A3F2-2A93DA872171}"/>
                  </a:ext>
                </a:extLst>
              </p:cNvPr>
              <p:cNvSpPr>
                <a:spLocks noEditPoints="1"/>
              </p:cNvSpPr>
              <p:nvPr/>
            </p:nvSpPr>
            <p:spPr bwMode="gray">
              <a:xfrm>
                <a:off x="3331" y="1656"/>
                <a:ext cx="232" cy="1008"/>
              </a:xfrm>
              <a:custGeom>
                <a:avLst/>
                <a:gdLst>
                  <a:gd name="T0" fmla="*/ 98 w 98"/>
                  <a:gd name="T1" fmla="*/ 46 h 427"/>
                  <a:gd name="T2" fmla="*/ 48 w 98"/>
                  <a:gd name="T3" fmla="*/ 92 h 427"/>
                  <a:gd name="T4" fmla="*/ 0 w 98"/>
                  <a:gd name="T5" fmla="*/ 46 h 427"/>
                  <a:gd name="T6" fmla="*/ 49 w 98"/>
                  <a:gd name="T7" fmla="*/ 0 h 427"/>
                  <a:gd name="T8" fmla="*/ 98 w 98"/>
                  <a:gd name="T9" fmla="*/ 46 h 427"/>
                  <a:gd name="T10" fmla="*/ 2 w 98"/>
                  <a:gd name="T11" fmla="*/ 427 h 427"/>
                  <a:gd name="T12" fmla="*/ 2 w 98"/>
                  <a:gd name="T13" fmla="*/ 129 h 427"/>
                  <a:gd name="T14" fmla="*/ 95 w 98"/>
                  <a:gd name="T15" fmla="*/ 129 h 427"/>
                  <a:gd name="T16" fmla="*/ 95 w 98"/>
                  <a:gd name="T17" fmla="*/ 427 h 427"/>
                  <a:gd name="T18" fmla="*/ 2 w 98"/>
                  <a:gd name="T19" fmla="*/ 42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427">
                    <a:moveTo>
                      <a:pt x="98" y="46"/>
                    </a:moveTo>
                    <a:cubicBezTo>
                      <a:pt x="98" y="72"/>
                      <a:pt x="79" y="92"/>
                      <a:pt x="48" y="92"/>
                    </a:cubicBezTo>
                    <a:cubicBezTo>
                      <a:pt x="18" y="92"/>
                      <a:pt x="0" y="72"/>
                      <a:pt x="0" y="46"/>
                    </a:cubicBezTo>
                    <a:cubicBezTo>
                      <a:pt x="0" y="20"/>
                      <a:pt x="19" y="0"/>
                      <a:pt x="49" y="0"/>
                    </a:cubicBezTo>
                    <a:cubicBezTo>
                      <a:pt x="79" y="0"/>
                      <a:pt x="97" y="20"/>
                      <a:pt x="98" y="46"/>
                    </a:cubicBezTo>
                    <a:close/>
                    <a:moveTo>
                      <a:pt x="2" y="427"/>
                    </a:moveTo>
                    <a:cubicBezTo>
                      <a:pt x="2" y="129"/>
                      <a:pt x="2" y="129"/>
                      <a:pt x="2" y="129"/>
                    </a:cubicBezTo>
                    <a:cubicBezTo>
                      <a:pt x="95" y="129"/>
                      <a:pt x="95" y="129"/>
                      <a:pt x="95" y="129"/>
                    </a:cubicBezTo>
                    <a:cubicBezTo>
                      <a:pt x="95" y="427"/>
                      <a:pt x="95" y="427"/>
                      <a:pt x="95" y="427"/>
                    </a:cubicBezTo>
                    <a:lnTo>
                      <a:pt x="2" y="4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sp>
            <p:nvSpPr>
              <p:cNvPr id="29" name="Freeform 7">
                <a:extLst>
                  <a:ext uri="{FF2B5EF4-FFF2-40B4-BE49-F238E27FC236}">
                    <a16:creationId xmlns:a16="http://schemas.microsoft.com/office/drawing/2014/main" id="{3438D5A0-89DE-45B0-9C57-B125F96DE5CC}"/>
                  </a:ext>
                </a:extLst>
              </p:cNvPr>
              <p:cNvSpPr>
                <a:spLocks/>
              </p:cNvSpPr>
              <p:nvPr/>
            </p:nvSpPr>
            <p:spPr bwMode="gray">
              <a:xfrm>
                <a:off x="3681" y="1944"/>
                <a:ext cx="670" cy="720"/>
              </a:xfrm>
              <a:custGeom>
                <a:avLst/>
                <a:gdLst>
                  <a:gd name="T0" fmla="*/ 2 w 284"/>
                  <a:gd name="T1" fmla="*/ 102 h 305"/>
                  <a:gd name="T2" fmla="*/ 0 w 284"/>
                  <a:gd name="T3" fmla="*/ 7 h 305"/>
                  <a:gd name="T4" fmla="*/ 80 w 284"/>
                  <a:gd name="T5" fmla="*/ 7 h 305"/>
                  <a:gd name="T6" fmla="*/ 84 w 284"/>
                  <a:gd name="T7" fmla="*/ 48 h 305"/>
                  <a:gd name="T8" fmla="*/ 86 w 284"/>
                  <a:gd name="T9" fmla="*/ 48 h 305"/>
                  <a:gd name="T10" fmla="*/ 178 w 284"/>
                  <a:gd name="T11" fmla="*/ 0 h 305"/>
                  <a:gd name="T12" fmla="*/ 284 w 284"/>
                  <a:gd name="T13" fmla="*/ 129 h 305"/>
                  <a:gd name="T14" fmla="*/ 284 w 284"/>
                  <a:gd name="T15" fmla="*/ 305 h 305"/>
                  <a:gd name="T16" fmla="*/ 192 w 284"/>
                  <a:gd name="T17" fmla="*/ 305 h 305"/>
                  <a:gd name="T18" fmla="*/ 192 w 284"/>
                  <a:gd name="T19" fmla="*/ 140 h 305"/>
                  <a:gd name="T20" fmla="*/ 145 w 284"/>
                  <a:gd name="T21" fmla="*/ 75 h 305"/>
                  <a:gd name="T22" fmla="*/ 98 w 284"/>
                  <a:gd name="T23" fmla="*/ 110 h 305"/>
                  <a:gd name="T24" fmla="*/ 94 w 284"/>
                  <a:gd name="T25" fmla="*/ 133 h 305"/>
                  <a:gd name="T26" fmla="*/ 94 w 284"/>
                  <a:gd name="T27" fmla="*/ 305 h 305"/>
                  <a:gd name="T28" fmla="*/ 2 w 284"/>
                  <a:gd name="T29" fmla="*/ 305 h 305"/>
                  <a:gd name="T30" fmla="*/ 2 w 284"/>
                  <a:gd name="T31" fmla="*/ 102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4" h="305">
                    <a:moveTo>
                      <a:pt x="2" y="102"/>
                    </a:moveTo>
                    <a:cubicBezTo>
                      <a:pt x="2" y="65"/>
                      <a:pt x="1" y="34"/>
                      <a:pt x="0" y="7"/>
                    </a:cubicBezTo>
                    <a:cubicBezTo>
                      <a:pt x="80" y="7"/>
                      <a:pt x="80" y="7"/>
                      <a:pt x="80" y="7"/>
                    </a:cubicBezTo>
                    <a:cubicBezTo>
                      <a:pt x="84" y="48"/>
                      <a:pt x="84" y="48"/>
                      <a:pt x="84" y="48"/>
                    </a:cubicBezTo>
                    <a:cubicBezTo>
                      <a:pt x="86" y="48"/>
                      <a:pt x="86" y="48"/>
                      <a:pt x="86" y="48"/>
                    </a:cubicBezTo>
                    <a:cubicBezTo>
                      <a:pt x="98" y="29"/>
                      <a:pt x="128" y="0"/>
                      <a:pt x="178" y="0"/>
                    </a:cubicBezTo>
                    <a:cubicBezTo>
                      <a:pt x="239" y="0"/>
                      <a:pt x="284" y="41"/>
                      <a:pt x="284" y="129"/>
                    </a:cubicBezTo>
                    <a:cubicBezTo>
                      <a:pt x="284" y="305"/>
                      <a:pt x="284" y="305"/>
                      <a:pt x="284" y="305"/>
                    </a:cubicBezTo>
                    <a:cubicBezTo>
                      <a:pt x="192" y="305"/>
                      <a:pt x="192" y="305"/>
                      <a:pt x="192" y="305"/>
                    </a:cubicBezTo>
                    <a:cubicBezTo>
                      <a:pt x="192" y="140"/>
                      <a:pt x="192" y="140"/>
                      <a:pt x="192" y="140"/>
                    </a:cubicBezTo>
                    <a:cubicBezTo>
                      <a:pt x="192" y="101"/>
                      <a:pt x="178" y="75"/>
                      <a:pt x="145" y="75"/>
                    </a:cubicBezTo>
                    <a:cubicBezTo>
                      <a:pt x="119" y="75"/>
                      <a:pt x="104" y="93"/>
                      <a:pt x="98" y="110"/>
                    </a:cubicBezTo>
                    <a:cubicBezTo>
                      <a:pt x="95" y="116"/>
                      <a:pt x="94" y="124"/>
                      <a:pt x="94" y="133"/>
                    </a:cubicBezTo>
                    <a:cubicBezTo>
                      <a:pt x="94" y="305"/>
                      <a:pt x="94" y="305"/>
                      <a:pt x="94" y="305"/>
                    </a:cubicBezTo>
                    <a:cubicBezTo>
                      <a:pt x="2" y="305"/>
                      <a:pt x="2" y="305"/>
                      <a:pt x="2" y="305"/>
                    </a:cubicBezTo>
                    <a:lnTo>
                      <a:pt x="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grpSp>
        <p:sp>
          <p:nvSpPr>
            <p:cNvPr id="27" name="Freeform 5">
              <a:extLst>
                <a:ext uri="{FF2B5EF4-FFF2-40B4-BE49-F238E27FC236}">
                  <a16:creationId xmlns:a16="http://schemas.microsoft.com/office/drawing/2014/main" id="{9B2BAAC6-7CCD-4529-8455-659FC8953183}"/>
                </a:ext>
              </a:extLst>
            </p:cNvPr>
            <p:cNvSpPr>
              <a:spLocks/>
            </p:cNvSpPr>
            <p:nvPr/>
          </p:nvSpPr>
          <p:spPr bwMode="gray">
            <a:xfrm>
              <a:off x="2444506" y="3670918"/>
              <a:ext cx="48669" cy="104972"/>
            </a:xfrm>
            <a:custGeom>
              <a:avLst/>
              <a:gdLst>
                <a:gd name="T0" fmla="*/ 60 w 90"/>
                <a:gd name="T1" fmla="*/ 193 h 193"/>
                <a:gd name="T2" fmla="*/ 20 w 90"/>
                <a:gd name="T3" fmla="*/ 193 h 193"/>
                <a:gd name="T4" fmla="*/ 20 w 90"/>
                <a:gd name="T5" fmla="*/ 97 h 193"/>
                <a:gd name="T6" fmla="*/ 0 w 90"/>
                <a:gd name="T7" fmla="*/ 97 h 193"/>
                <a:gd name="T8" fmla="*/ 0 w 90"/>
                <a:gd name="T9" fmla="*/ 63 h 193"/>
                <a:gd name="T10" fmla="*/ 20 w 90"/>
                <a:gd name="T11" fmla="*/ 63 h 193"/>
                <a:gd name="T12" fmla="*/ 20 w 90"/>
                <a:gd name="T13" fmla="*/ 44 h 193"/>
                <a:gd name="T14" fmla="*/ 63 w 90"/>
                <a:gd name="T15" fmla="*/ 0 h 193"/>
                <a:gd name="T16" fmla="*/ 89 w 90"/>
                <a:gd name="T17" fmla="*/ 0 h 193"/>
                <a:gd name="T18" fmla="*/ 89 w 90"/>
                <a:gd name="T19" fmla="*/ 34 h 193"/>
                <a:gd name="T20" fmla="*/ 73 w 90"/>
                <a:gd name="T21" fmla="*/ 34 h 193"/>
                <a:gd name="T22" fmla="*/ 60 w 90"/>
                <a:gd name="T23" fmla="*/ 47 h 193"/>
                <a:gd name="T24" fmla="*/ 60 w 90"/>
                <a:gd name="T25" fmla="*/ 63 h 193"/>
                <a:gd name="T26" fmla="*/ 90 w 90"/>
                <a:gd name="T27" fmla="*/ 63 h 193"/>
                <a:gd name="T28" fmla="*/ 86 w 90"/>
                <a:gd name="T29" fmla="*/ 97 h 193"/>
                <a:gd name="T30" fmla="*/ 60 w 90"/>
                <a:gd name="T31" fmla="*/ 97 h 193"/>
                <a:gd name="T32" fmla="*/ 60 w 90"/>
                <a:gd name="T33"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 h="193">
                  <a:moveTo>
                    <a:pt x="60" y="193"/>
                  </a:moveTo>
                  <a:cubicBezTo>
                    <a:pt x="20" y="193"/>
                    <a:pt x="20" y="193"/>
                    <a:pt x="20" y="193"/>
                  </a:cubicBezTo>
                  <a:cubicBezTo>
                    <a:pt x="20" y="97"/>
                    <a:pt x="20" y="97"/>
                    <a:pt x="20" y="97"/>
                  </a:cubicBezTo>
                  <a:cubicBezTo>
                    <a:pt x="0" y="97"/>
                    <a:pt x="0" y="97"/>
                    <a:pt x="0" y="97"/>
                  </a:cubicBezTo>
                  <a:cubicBezTo>
                    <a:pt x="0" y="63"/>
                    <a:pt x="0" y="63"/>
                    <a:pt x="0" y="63"/>
                  </a:cubicBezTo>
                  <a:cubicBezTo>
                    <a:pt x="20" y="63"/>
                    <a:pt x="20" y="63"/>
                    <a:pt x="20" y="63"/>
                  </a:cubicBezTo>
                  <a:cubicBezTo>
                    <a:pt x="20" y="44"/>
                    <a:pt x="20" y="44"/>
                    <a:pt x="20" y="44"/>
                  </a:cubicBezTo>
                  <a:cubicBezTo>
                    <a:pt x="20" y="16"/>
                    <a:pt x="31" y="0"/>
                    <a:pt x="63" y="0"/>
                  </a:cubicBezTo>
                  <a:cubicBezTo>
                    <a:pt x="89" y="0"/>
                    <a:pt x="89" y="0"/>
                    <a:pt x="89" y="0"/>
                  </a:cubicBezTo>
                  <a:cubicBezTo>
                    <a:pt x="89" y="34"/>
                    <a:pt x="89" y="34"/>
                    <a:pt x="89" y="34"/>
                  </a:cubicBezTo>
                  <a:cubicBezTo>
                    <a:pt x="73" y="34"/>
                    <a:pt x="73" y="34"/>
                    <a:pt x="73" y="34"/>
                  </a:cubicBezTo>
                  <a:cubicBezTo>
                    <a:pt x="60" y="34"/>
                    <a:pt x="60" y="38"/>
                    <a:pt x="60" y="47"/>
                  </a:cubicBezTo>
                  <a:cubicBezTo>
                    <a:pt x="60" y="63"/>
                    <a:pt x="60" y="63"/>
                    <a:pt x="60" y="63"/>
                  </a:cubicBezTo>
                  <a:cubicBezTo>
                    <a:pt x="90" y="63"/>
                    <a:pt x="90" y="63"/>
                    <a:pt x="90" y="63"/>
                  </a:cubicBezTo>
                  <a:cubicBezTo>
                    <a:pt x="86" y="97"/>
                    <a:pt x="86" y="97"/>
                    <a:pt x="86" y="97"/>
                  </a:cubicBezTo>
                  <a:cubicBezTo>
                    <a:pt x="60" y="97"/>
                    <a:pt x="60" y="97"/>
                    <a:pt x="60" y="97"/>
                  </a:cubicBezTo>
                  <a:lnTo>
                    <a:pt x="60" y="193"/>
                  </a:lnTo>
                  <a:close/>
                </a:path>
              </a:pathLst>
            </a:custGeom>
            <a:grpFill/>
            <a:ln>
              <a:noFill/>
            </a:ln>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grpSp>
      <p:grpSp>
        <p:nvGrpSpPr>
          <p:cNvPr id="30" name="Group 4">
            <a:extLst>
              <a:ext uri="{FF2B5EF4-FFF2-40B4-BE49-F238E27FC236}">
                <a16:creationId xmlns:a16="http://schemas.microsoft.com/office/drawing/2014/main" id="{DE886775-9812-41F6-8105-104E35541267}"/>
              </a:ext>
            </a:extLst>
          </p:cNvPr>
          <p:cNvGrpSpPr>
            <a:grpSpLocks noChangeAspect="1"/>
          </p:cNvGrpSpPr>
          <p:nvPr userDrawn="1"/>
        </p:nvGrpSpPr>
        <p:grpSpPr bwMode="auto">
          <a:xfrm>
            <a:off x="1794626" y="1786351"/>
            <a:ext cx="123340" cy="123444"/>
            <a:chOff x="2653" y="972"/>
            <a:chExt cx="2372" cy="2374"/>
          </a:xfrm>
          <a:solidFill>
            <a:schemeClr val="tx1">
              <a:lumMod val="85000"/>
              <a:lumOff val="15000"/>
            </a:schemeClr>
          </a:solidFill>
        </p:grpSpPr>
        <p:sp>
          <p:nvSpPr>
            <p:cNvPr id="31" name="Freeform 5">
              <a:extLst>
                <a:ext uri="{FF2B5EF4-FFF2-40B4-BE49-F238E27FC236}">
                  <a16:creationId xmlns:a16="http://schemas.microsoft.com/office/drawing/2014/main" id="{D707ECAF-1E15-4D8A-8721-BDD7B299EC08}"/>
                </a:ext>
              </a:extLst>
            </p:cNvPr>
            <p:cNvSpPr>
              <a:spLocks noEditPoints="1"/>
            </p:cNvSpPr>
            <p:nvPr userDrawn="1"/>
          </p:nvSpPr>
          <p:spPr bwMode="auto">
            <a:xfrm>
              <a:off x="2653" y="972"/>
              <a:ext cx="2372" cy="2374"/>
            </a:xfrm>
            <a:custGeom>
              <a:avLst/>
              <a:gdLst>
                <a:gd name="T0" fmla="*/ 1008 w 2016"/>
                <a:gd name="T1" fmla="*/ 182 h 2016"/>
                <a:gd name="T2" fmla="*/ 1415 w 2016"/>
                <a:gd name="T3" fmla="*/ 188 h 2016"/>
                <a:gd name="T4" fmla="*/ 1602 w 2016"/>
                <a:gd name="T5" fmla="*/ 222 h 2016"/>
                <a:gd name="T6" fmla="*/ 1718 w 2016"/>
                <a:gd name="T7" fmla="*/ 298 h 2016"/>
                <a:gd name="T8" fmla="*/ 1794 w 2016"/>
                <a:gd name="T9" fmla="*/ 414 h 2016"/>
                <a:gd name="T10" fmla="*/ 1828 w 2016"/>
                <a:gd name="T11" fmla="*/ 601 h 2016"/>
                <a:gd name="T12" fmla="*/ 1834 w 2016"/>
                <a:gd name="T13" fmla="*/ 1008 h 2016"/>
                <a:gd name="T14" fmla="*/ 1828 w 2016"/>
                <a:gd name="T15" fmla="*/ 1415 h 2016"/>
                <a:gd name="T16" fmla="*/ 1794 w 2016"/>
                <a:gd name="T17" fmla="*/ 1602 h 2016"/>
                <a:gd name="T18" fmla="*/ 1718 w 2016"/>
                <a:gd name="T19" fmla="*/ 1718 h 2016"/>
                <a:gd name="T20" fmla="*/ 1602 w 2016"/>
                <a:gd name="T21" fmla="*/ 1794 h 2016"/>
                <a:gd name="T22" fmla="*/ 1415 w 2016"/>
                <a:gd name="T23" fmla="*/ 1828 h 2016"/>
                <a:gd name="T24" fmla="*/ 1008 w 2016"/>
                <a:gd name="T25" fmla="*/ 1834 h 2016"/>
                <a:gd name="T26" fmla="*/ 601 w 2016"/>
                <a:gd name="T27" fmla="*/ 1828 h 2016"/>
                <a:gd name="T28" fmla="*/ 414 w 2016"/>
                <a:gd name="T29" fmla="*/ 1794 h 2016"/>
                <a:gd name="T30" fmla="*/ 298 w 2016"/>
                <a:gd name="T31" fmla="*/ 1718 h 2016"/>
                <a:gd name="T32" fmla="*/ 222 w 2016"/>
                <a:gd name="T33" fmla="*/ 1602 h 2016"/>
                <a:gd name="T34" fmla="*/ 188 w 2016"/>
                <a:gd name="T35" fmla="*/ 1415 h 2016"/>
                <a:gd name="T36" fmla="*/ 182 w 2016"/>
                <a:gd name="T37" fmla="*/ 1008 h 2016"/>
                <a:gd name="T38" fmla="*/ 188 w 2016"/>
                <a:gd name="T39" fmla="*/ 601 h 2016"/>
                <a:gd name="T40" fmla="*/ 222 w 2016"/>
                <a:gd name="T41" fmla="*/ 414 h 2016"/>
                <a:gd name="T42" fmla="*/ 298 w 2016"/>
                <a:gd name="T43" fmla="*/ 298 h 2016"/>
                <a:gd name="T44" fmla="*/ 414 w 2016"/>
                <a:gd name="T45" fmla="*/ 222 h 2016"/>
                <a:gd name="T46" fmla="*/ 601 w 2016"/>
                <a:gd name="T47" fmla="*/ 188 h 2016"/>
                <a:gd name="T48" fmla="*/ 1008 w 2016"/>
                <a:gd name="T49" fmla="*/ 182 h 2016"/>
                <a:gd name="T50" fmla="*/ 1008 w 2016"/>
                <a:gd name="T51" fmla="*/ 0 h 2016"/>
                <a:gd name="T52" fmla="*/ 593 w 2016"/>
                <a:gd name="T53" fmla="*/ 6 h 2016"/>
                <a:gd name="T54" fmla="*/ 348 w 2016"/>
                <a:gd name="T55" fmla="*/ 53 h 2016"/>
                <a:gd name="T56" fmla="*/ 169 w 2016"/>
                <a:gd name="T57" fmla="*/ 169 h 2016"/>
                <a:gd name="T58" fmla="*/ 53 w 2016"/>
                <a:gd name="T59" fmla="*/ 348 h 2016"/>
                <a:gd name="T60" fmla="*/ 6 w 2016"/>
                <a:gd name="T61" fmla="*/ 593 h 2016"/>
                <a:gd name="T62" fmla="*/ 0 w 2016"/>
                <a:gd name="T63" fmla="*/ 1008 h 2016"/>
                <a:gd name="T64" fmla="*/ 6 w 2016"/>
                <a:gd name="T65" fmla="*/ 1423 h 2016"/>
                <a:gd name="T66" fmla="*/ 53 w 2016"/>
                <a:gd name="T67" fmla="*/ 1668 h 2016"/>
                <a:gd name="T68" fmla="*/ 169 w 2016"/>
                <a:gd name="T69" fmla="*/ 1847 h 2016"/>
                <a:gd name="T70" fmla="*/ 348 w 2016"/>
                <a:gd name="T71" fmla="*/ 1963 h 2016"/>
                <a:gd name="T72" fmla="*/ 593 w 2016"/>
                <a:gd name="T73" fmla="*/ 2010 h 2016"/>
                <a:gd name="T74" fmla="*/ 1008 w 2016"/>
                <a:gd name="T75" fmla="*/ 2016 h 2016"/>
                <a:gd name="T76" fmla="*/ 1423 w 2016"/>
                <a:gd name="T77" fmla="*/ 2010 h 2016"/>
                <a:gd name="T78" fmla="*/ 1668 w 2016"/>
                <a:gd name="T79" fmla="*/ 1963 h 2016"/>
                <a:gd name="T80" fmla="*/ 1847 w 2016"/>
                <a:gd name="T81" fmla="*/ 1847 h 2016"/>
                <a:gd name="T82" fmla="*/ 1963 w 2016"/>
                <a:gd name="T83" fmla="*/ 1668 h 2016"/>
                <a:gd name="T84" fmla="*/ 2010 w 2016"/>
                <a:gd name="T85" fmla="*/ 1423 h 2016"/>
                <a:gd name="T86" fmla="*/ 2016 w 2016"/>
                <a:gd name="T87" fmla="*/ 1008 h 2016"/>
                <a:gd name="T88" fmla="*/ 2010 w 2016"/>
                <a:gd name="T89" fmla="*/ 593 h 2016"/>
                <a:gd name="T90" fmla="*/ 1963 w 2016"/>
                <a:gd name="T91" fmla="*/ 348 h 2016"/>
                <a:gd name="T92" fmla="*/ 1847 w 2016"/>
                <a:gd name="T93" fmla="*/ 169 h 2016"/>
                <a:gd name="T94" fmla="*/ 1668 w 2016"/>
                <a:gd name="T95" fmla="*/ 53 h 2016"/>
                <a:gd name="T96" fmla="*/ 1423 w 2016"/>
                <a:gd name="T97" fmla="*/ 6 h 2016"/>
                <a:gd name="T98" fmla="*/ 1008 w 2016"/>
                <a:gd name="T99" fmla="*/ 0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16" h="2016">
                  <a:moveTo>
                    <a:pt x="1008" y="182"/>
                  </a:moveTo>
                  <a:cubicBezTo>
                    <a:pt x="1277" y="182"/>
                    <a:pt x="1309" y="183"/>
                    <a:pt x="1415" y="188"/>
                  </a:cubicBezTo>
                  <a:cubicBezTo>
                    <a:pt x="1513" y="192"/>
                    <a:pt x="1567" y="209"/>
                    <a:pt x="1602" y="222"/>
                  </a:cubicBezTo>
                  <a:cubicBezTo>
                    <a:pt x="1649" y="241"/>
                    <a:pt x="1683" y="263"/>
                    <a:pt x="1718" y="298"/>
                  </a:cubicBezTo>
                  <a:cubicBezTo>
                    <a:pt x="1753" y="333"/>
                    <a:pt x="1775" y="367"/>
                    <a:pt x="1794" y="414"/>
                  </a:cubicBezTo>
                  <a:cubicBezTo>
                    <a:pt x="1807" y="449"/>
                    <a:pt x="1824" y="503"/>
                    <a:pt x="1828" y="601"/>
                  </a:cubicBezTo>
                  <a:cubicBezTo>
                    <a:pt x="1833" y="707"/>
                    <a:pt x="1834" y="739"/>
                    <a:pt x="1834" y="1008"/>
                  </a:cubicBezTo>
                  <a:cubicBezTo>
                    <a:pt x="1834" y="1277"/>
                    <a:pt x="1833" y="1309"/>
                    <a:pt x="1828" y="1415"/>
                  </a:cubicBezTo>
                  <a:cubicBezTo>
                    <a:pt x="1824" y="1513"/>
                    <a:pt x="1807" y="1567"/>
                    <a:pt x="1794" y="1602"/>
                  </a:cubicBezTo>
                  <a:cubicBezTo>
                    <a:pt x="1775" y="1649"/>
                    <a:pt x="1753" y="1683"/>
                    <a:pt x="1718" y="1718"/>
                  </a:cubicBezTo>
                  <a:cubicBezTo>
                    <a:pt x="1683" y="1753"/>
                    <a:pt x="1649" y="1775"/>
                    <a:pt x="1602" y="1794"/>
                  </a:cubicBezTo>
                  <a:cubicBezTo>
                    <a:pt x="1567" y="1807"/>
                    <a:pt x="1513" y="1824"/>
                    <a:pt x="1415" y="1828"/>
                  </a:cubicBezTo>
                  <a:cubicBezTo>
                    <a:pt x="1309" y="1833"/>
                    <a:pt x="1277" y="1834"/>
                    <a:pt x="1008" y="1834"/>
                  </a:cubicBezTo>
                  <a:cubicBezTo>
                    <a:pt x="739" y="1834"/>
                    <a:pt x="707" y="1833"/>
                    <a:pt x="601" y="1828"/>
                  </a:cubicBezTo>
                  <a:cubicBezTo>
                    <a:pt x="503" y="1824"/>
                    <a:pt x="449" y="1807"/>
                    <a:pt x="414" y="1794"/>
                  </a:cubicBezTo>
                  <a:cubicBezTo>
                    <a:pt x="367" y="1775"/>
                    <a:pt x="333" y="1753"/>
                    <a:pt x="298" y="1718"/>
                  </a:cubicBezTo>
                  <a:cubicBezTo>
                    <a:pt x="263" y="1683"/>
                    <a:pt x="241" y="1649"/>
                    <a:pt x="222" y="1602"/>
                  </a:cubicBezTo>
                  <a:cubicBezTo>
                    <a:pt x="209" y="1567"/>
                    <a:pt x="192" y="1513"/>
                    <a:pt x="188" y="1415"/>
                  </a:cubicBezTo>
                  <a:cubicBezTo>
                    <a:pt x="183" y="1309"/>
                    <a:pt x="182" y="1277"/>
                    <a:pt x="182" y="1008"/>
                  </a:cubicBezTo>
                  <a:cubicBezTo>
                    <a:pt x="182" y="739"/>
                    <a:pt x="183" y="707"/>
                    <a:pt x="188" y="601"/>
                  </a:cubicBezTo>
                  <a:cubicBezTo>
                    <a:pt x="192" y="503"/>
                    <a:pt x="209" y="449"/>
                    <a:pt x="222" y="414"/>
                  </a:cubicBezTo>
                  <a:cubicBezTo>
                    <a:pt x="241" y="367"/>
                    <a:pt x="263" y="333"/>
                    <a:pt x="298" y="298"/>
                  </a:cubicBezTo>
                  <a:cubicBezTo>
                    <a:pt x="333" y="263"/>
                    <a:pt x="367" y="241"/>
                    <a:pt x="414" y="222"/>
                  </a:cubicBezTo>
                  <a:cubicBezTo>
                    <a:pt x="449" y="209"/>
                    <a:pt x="503" y="192"/>
                    <a:pt x="601" y="188"/>
                  </a:cubicBezTo>
                  <a:cubicBezTo>
                    <a:pt x="707" y="183"/>
                    <a:pt x="739" y="182"/>
                    <a:pt x="1008" y="182"/>
                  </a:cubicBezTo>
                  <a:moveTo>
                    <a:pt x="1008" y="0"/>
                  </a:moveTo>
                  <a:cubicBezTo>
                    <a:pt x="734" y="0"/>
                    <a:pt x="700" y="1"/>
                    <a:pt x="593" y="6"/>
                  </a:cubicBezTo>
                  <a:cubicBezTo>
                    <a:pt x="485" y="11"/>
                    <a:pt x="412" y="28"/>
                    <a:pt x="348" y="53"/>
                  </a:cubicBezTo>
                  <a:cubicBezTo>
                    <a:pt x="282" y="79"/>
                    <a:pt x="225" y="113"/>
                    <a:pt x="169" y="169"/>
                  </a:cubicBezTo>
                  <a:cubicBezTo>
                    <a:pt x="113" y="225"/>
                    <a:pt x="79" y="282"/>
                    <a:pt x="53" y="348"/>
                  </a:cubicBezTo>
                  <a:cubicBezTo>
                    <a:pt x="28" y="412"/>
                    <a:pt x="11" y="485"/>
                    <a:pt x="6" y="593"/>
                  </a:cubicBezTo>
                  <a:cubicBezTo>
                    <a:pt x="1" y="700"/>
                    <a:pt x="0" y="734"/>
                    <a:pt x="0" y="1008"/>
                  </a:cubicBezTo>
                  <a:cubicBezTo>
                    <a:pt x="0" y="1282"/>
                    <a:pt x="1" y="1316"/>
                    <a:pt x="6" y="1423"/>
                  </a:cubicBezTo>
                  <a:cubicBezTo>
                    <a:pt x="11" y="1531"/>
                    <a:pt x="28" y="1604"/>
                    <a:pt x="53" y="1668"/>
                  </a:cubicBezTo>
                  <a:cubicBezTo>
                    <a:pt x="79" y="1734"/>
                    <a:pt x="113" y="1791"/>
                    <a:pt x="169" y="1847"/>
                  </a:cubicBezTo>
                  <a:cubicBezTo>
                    <a:pt x="225" y="1903"/>
                    <a:pt x="282" y="1937"/>
                    <a:pt x="348" y="1963"/>
                  </a:cubicBezTo>
                  <a:cubicBezTo>
                    <a:pt x="412" y="1988"/>
                    <a:pt x="485" y="2005"/>
                    <a:pt x="593" y="2010"/>
                  </a:cubicBezTo>
                  <a:cubicBezTo>
                    <a:pt x="700" y="2015"/>
                    <a:pt x="734" y="2016"/>
                    <a:pt x="1008" y="2016"/>
                  </a:cubicBezTo>
                  <a:cubicBezTo>
                    <a:pt x="1282" y="2016"/>
                    <a:pt x="1316" y="2015"/>
                    <a:pt x="1423" y="2010"/>
                  </a:cubicBezTo>
                  <a:cubicBezTo>
                    <a:pt x="1531" y="2005"/>
                    <a:pt x="1604" y="1988"/>
                    <a:pt x="1668" y="1963"/>
                  </a:cubicBezTo>
                  <a:cubicBezTo>
                    <a:pt x="1734" y="1937"/>
                    <a:pt x="1791" y="1903"/>
                    <a:pt x="1847" y="1847"/>
                  </a:cubicBezTo>
                  <a:cubicBezTo>
                    <a:pt x="1903" y="1791"/>
                    <a:pt x="1937" y="1734"/>
                    <a:pt x="1963" y="1668"/>
                  </a:cubicBezTo>
                  <a:cubicBezTo>
                    <a:pt x="1988" y="1604"/>
                    <a:pt x="2005" y="1531"/>
                    <a:pt x="2010" y="1423"/>
                  </a:cubicBezTo>
                  <a:cubicBezTo>
                    <a:pt x="2015" y="1316"/>
                    <a:pt x="2016" y="1282"/>
                    <a:pt x="2016" y="1008"/>
                  </a:cubicBezTo>
                  <a:cubicBezTo>
                    <a:pt x="2016" y="734"/>
                    <a:pt x="2015" y="700"/>
                    <a:pt x="2010" y="593"/>
                  </a:cubicBezTo>
                  <a:cubicBezTo>
                    <a:pt x="2005" y="485"/>
                    <a:pt x="1988" y="412"/>
                    <a:pt x="1963" y="348"/>
                  </a:cubicBezTo>
                  <a:cubicBezTo>
                    <a:pt x="1937" y="282"/>
                    <a:pt x="1903" y="225"/>
                    <a:pt x="1847" y="169"/>
                  </a:cubicBezTo>
                  <a:cubicBezTo>
                    <a:pt x="1791" y="113"/>
                    <a:pt x="1734" y="79"/>
                    <a:pt x="1668" y="53"/>
                  </a:cubicBezTo>
                  <a:cubicBezTo>
                    <a:pt x="1604" y="28"/>
                    <a:pt x="1531" y="11"/>
                    <a:pt x="1423" y="6"/>
                  </a:cubicBezTo>
                  <a:cubicBezTo>
                    <a:pt x="1316" y="1"/>
                    <a:pt x="1282" y="0"/>
                    <a:pt x="100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en-US" sz="1350">
                <a:solidFill>
                  <a:srgbClr val="000000"/>
                </a:solidFill>
                <a:latin typeface="Microsoft Sans Serif"/>
                <a:ea typeface=""/>
                <a:cs typeface=""/>
              </a:endParaRPr>
            </a:p>
          </p:txBody>
        </p:sp>
        <p:sp>
          <p:nvSpPr>
            <p:cNvPr id="32" name="Freeform 6">
              <a:extLst>
                <a:ext uri="{FF2B5EF4-FFF2-40B4-BE49-F238E27FC236}">
                  <a16:creationId xmlns:a16="http://schemas.microsoft.com/office/drawing/2014/main" id="{AA020C44-A552-4F62-B5BF-29E7AF67A73E}"/>
                </a:ext>
              </a:extLst>
            </p:cNvPr>
            <p:cNvSpPr>
              <a:spLocks noEditPoints="1"/>
            </p:cNvSpPr>
            <p:nvPr userDrawn="1"/>
          </p:nvSpPr>
          <p:spPr bwMode="auto">
            <a:xfrm>
              <a:off x="3231" y="1550"/>
              <a:ext cx="1216" cy="1218"/>
            </a:xfrm>
            <a:custGeom>
              <a:avLst/>
              <a:gdLst>
                <a:gd name="T0" fmla="*/ 517 w 1034"/>
                <a:gd name="T1" fmla="*/ 0 h 1034"/>
                <a:gd name="T2" fmla="*/ 0 w 1034"/>
                <a:gd name="T3" fmla="*/ 517 h 1034"/>
                <a:gd name="T4" fmla="*/ 517 w 1034"/>
                <a:gd name="T5" fmla="*/ 1034 h 1034"/>
                <a:gd name="T6" fmla="*/ 1034 w 1034"/>
                <a:gd name="T7" fmla="*/ 517 h 1034"/>
                <a:gd name="T8" fmla="*/ 517 w 1034"/>
                <a:gd name="T9" fmla="*/ 0 h 1034"/>
                <a:gd name="T10" fmla="*/ 517 w 1034"/>
                <a:gd name="T11" fmla="*/ 853 h 1034"/>
                <a:gd name="T12" fmla="*/ 181 w 1034"/>
                <a:gd name="T13" fmla="*/ 517 h 1034"/>
                <a:gd name="T14" fmla="*/ 517 w 1034"/>
                <a:gd name="T15" fmla="*/ 181 h 1034"/>
                <a:gd name="T16" fmla="*/ 853 w 1034"/>
                <a:gd name="T17" fmla="*/ 517 h 1034"/>
                <a:gd name="T18" fmla="*/ 517 w 1034"/>
                <a:gd name="T19" fmla="*/ 853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4" h="1034">
                  <a:moveTo>
                    <a:pt x="517" y="0"/>
                  </a:moveTo>
                  <a:cubicBezTo>
                    <a:pt x="231" y="0"/>
                    <a:pt x="0" y="231"/>
                    <a:pt x="0" y="517"/>
                  </a:cubicBezTo>
                  <a:cubicBezTo>
                    <a:pt x="0" y="803"/>
                    <a:pt x="231" y="1034"/>
                    <a:pt x="517" y="1034"/>
                  </a:cubicBezTo>
                  <a:cubicBezTo>
                    <a:pt x="803" y="1034"/>
                    <a:pt x="1034" y="803"/>
                    <a:pt x="1034" y="517"/>
                  </a:cubicBezTo>
                  <a:cubicBezTo>
                    <a:pt x="1034" y="231"/>
                    <a:pt x="803" y="0"/>
                    <a:pt x="517" y="0"/>
                  </a:cubicBezTo>
                  <a:close/>
                  <a:moveTo>
                    <a:pt x="517" y="853"/>
                  </a:moveTo>
                  <a:cubicBezTo>
                    <a:pt x="331" y="853"/>
                    <a:pt x="181" y="703"/>
                    <a:pt x="181" y="517"/>
                  </a:cubicBezTo>
                  <a:cubicBezTo>
                    <a:pt x="181" y="331"/>
                    <a:pt x="331" y="181"/>
                    <a:pt x="517" y="181"/>
                  </a:cubicBezTo>
                  <a:cubicBezTo>
                    <a:pt x="703" y="181"/>
                    <a:pt x="853" y="331"/>
                    <a:pt x="853" y="517"/>
                  </a:cubicBezTo>
                  <a:cubicBezTo>
                    <a:pt x="853" y="703"/>
                    <a:pt x="703" y="853"/>
                    <a:pt x="517" y="8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en-US" sz="1350">
                <a:solidFill>
                  <a:srgbClr val="000000"/>
                </a:solidFill>
                <a:latin typeface="Microsoft Sans Serif"/>
                <a:ea typeface=""/>
                <a:cs typeface=""/>
              </a:endParaRPr>
            </a:p>
          </p:txBody>
        </p:sp>
        <p:sp>
          <p:nvSpPr>
            <p:cNvPr id="33" name="Oval 7">
              <a:extLst>
                <a:ext uri="{FF2B5EF4-FFF2-40B4-BE49-F238E27FC236}">
                  <a16:creationId xmlns:a16="http://schemas.microsoft.com/office/drawing/2014/main" id="{501F78CB-8C7C-4CFB-8E9A-5B5DD83FBBD5}"/>
                </a:ext>
              </a:extLst>
            </p:cNvPr>
            <p:cNvSpPr>
              <a:spLocks noChangeArrowheads="1"/>
            </p:cNvSpPr>
            <p:nvPr userDrawn="1"/>
          </p:nvSpPr>
          <p:spPr bwMode="auto">
            <a:xfrm>
              <a:off x="4329" y="1383"/>
              <a:ext cx="285" cy="2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en-US" sz="1350">
                <a:solidFill>
                  <a:srgbClr val="000000"/>
                </a:solidFill>
                <a:latin typeface="Microsoft Sans Serif"/>
                <a:ea typeface=""/>
                <a:cs typeface=""/>
              </a:endParaRPr>
            </a:p>
          </p:txBody>
        </p:sp>
      </p:grpSp>
      <p:sp>
        <p:nvSpPr>
          <p:cNvPr id="34" name="Freeform 5">
            <a:extLst>
              <a:ext uri="{FF2B5EF4-FFF2-40B4-BE49-F238E27FC236}">
                <a16:creationId xmlns:a16="http://schemas.microsoft.com/office/drawing/2014/main" id="{9AE80950-E40D-4560-B328-E8273E5BF344}"/>
              </a:ext>
            </a:extLst>
          </p:cNvPr>
          <p:cNvSpPr>
            <a:spLocks noEditPoints="1"/>
          </p:cNvSpPr>
          <p:nvPr userDrawn="1"/>
        </p:nvSpPr>
        <p:spPr bwMode="gray">
          <a:xfrm>
            <a:off x="370332" y="274320"/>
            <a:ext cx="989687" cy="181400"/>
          </a:xfrm>
          <a:custGeom>
            <a:avLst/>
            <a:gdLst>
              <a:gd name="T0" fmla="*/ 2199 w 8006"/>
              <a:gd name="T1" fmla="*/ 1222 h 1470"/>
              <a:gd name="T2" fmla="*/ 2017 w 8006"/>
              <a:gd name="T3" fmla="*/ 1223 h 1470"/>
              <a:gd name="T4" fmla="*/ 1391 w 8006"/>
              <a:gd name="T5" fmla="*/ 923 h 1470"/>
              <a:gd name="T6" fmla="*/ 1535 w 8006"/>
              <a:gd name="T7" fmla="*/ 421 h 1470"/>
              <a:gd name="T8" fmla="*/ 1792 w 8006"/>
              <a:gd name="T9" fmla="*/ 1125 h 1470"/>
              <a:gd name="T10" fmla="*/ 2056 w 8006"/>
              <a:gd name="T11" fmla="*/ 421 h 1470"/>
              <a:gd name="T12" fmla="*/ 0 w 8006"/>
              <a:gd name="T13" fmla="*/ 641 h 1470"/>
              <a:gd name="T14" fmla="*/ 881 w 8006"/>
              <a:gd name="T15" fmla="*/ 1438 h 1470"/>
              <a:gd name="T16" fmla="*/ 1071 w 8006"/>
              <a:gd name="T17" fmla="*/ 1419 h 1470"/>
              <a:gd name="T18" fmla="*/ 638 w 8006"/>
              <a:gd name="T19" fmla="*/ 0 h 1470"/>
              <a:gd name="T20" fmla="*/ 783 w 8006"/>
              <a:gd name="T21" fmla="*/ 771 h 1470"/>
              <a:gd name="T22" fmla="*/ 749 w 8006"/>
              <a:gd name="T23" fmla="*/ 1096 h 1470"/>
              <a:gd name="T24" fmla="*/ 638 w 8006"/>
              <a:gd name="T25" fmla="*/ 173 h 1470"/>
              <a:gd name="T26" fmla="*/ 7997 w 8006"/>
              <a:gd name="T27" fmla="*/ 1218 h 1470"/>
              <a:gd name="T28" fmla="*/ 7808 w 8006"/>
              <a:gd name="T29" fmla="*/ 1229 h 1470"/>
              <a:gd name="T30" fmla="*/ 7333 w 8006"/>
              <a:gd name="T31" fmla="*/ 1260 h 1470"/>
              <a:gd name="T32" fmla="*/ 6966 w 8006"/>
              <a:gd name="T33" fmla="*/ 652 h 1470"/>
              <a:gd name="T34" fmla="*/ 6597 w 8006"/>
              <a:gd name="T35" fmla="*/ 1260 h 1470"/>
              <a:gd name="T36" fmla="*/ 6118 w 8006"/>
              <a:gd name="T37" fmla="*/ 1229 h 1470"/>
              <a:gd name="T38" fmla="*/ 5924 w 8006"/>
              <a:gd name="T39" fmla="*/ 1229 h 1470"/>
              <a:gd name="T40" fmla="*/ 5448 w 8006"/>
              <a:gd name="T41" fmla="*/ 1260 h 1470"/>
              <a:gd name="T42" fmla="*/ 5600 w 8006"/>
              <a:gd name="T43" fmla="*/ 454 h 1470"/>
              <a:gd name="T44" fmla="*/ 5817 w 8006"/>
              <a:gd name="T45" fmla="*/ 454 h 1470"/>
              <a:gd name="T46" fmla="*/ 6277 w 8006"/>
              <a:gd name="T47" fmla="*/ 421 h 1470"/>
              <a:gd name="T48" fmla="*/ 6653 w 8006"/>
              <a:gd name="T49" fmla="*/ 1012 h 1470"/>
              <a:gd name="T50" fmla="*/ 7029 w 8006"/>
              <a:gd name="T51" fmla="*/ 421 h 1470"/>
              <a:gd name="T52" fmla="*/ 7488 w 8006"/>
              <a:gd name="T53" fmla="*/ 454 h 1470"/>
              <a:gd name="T54" fmla="*/ 7705 w 8006"/>
              <a:gd name="T55" fmla="*/ 454 h 1470"/>
              <a:gd name="T56" fmla="*/ 3055 w 8006"/>
              <a:gd name="T57" fmla="*/ 421 h 1470"/>
              <a:gd name="T58" fmla="*/ 2741 w 8006"/>
              <a:gd name="T59" fmla="*/ 397 h 1470"/>
              <a:gd name="T60" fmla="*/ 3015 w 8006"/>
              <a:gd name="T61" fmla="*/ 1148 h 1470"/>
              <a:gd name="T62" fmla="*/ 3159 w 8006"/>
              <a:gd name="T63" fmla="*/ 1260 h 1470"/>
              <a:gd name="T64" fmla="*/ 3159 w 8006"/>
              <a:gd name="T65" fmla="*/ 421 h 1470"/>
              <a:gd name="T66" fmla="*/ 2760 w 8006"/>
              <a:gd name="T67" fmla="*/ 568 h 1470"/>
              <a:gd name="T68" fmla="*/ 4389 w 8006"/>
              <a:gd name="T69" fmla="*/ 1141 h 1470"/>
              <a:gd name="T70" fmla="*/ 3678 w 8006"/>
              <a:gd name="T71" fmla="*/ 841 h 1470"/>
              <a:gd name="T72" fmla="*/ 4389 w 8006"/>
              <a:gd name="T73" fmla="*/ 538 h 1470"/>
              <a:gd name="T74" fmla="*/ 4117 w 8006"/>
              <a:gd name="T75" fmla="*/ 563 h 1470"/>
              <a:gd name="T76" fmla="*/ 4276 w 8006"/>
              <a:gd name="T77" fmla="*/ 1066 h 1470"/>
              <a:gd name="T78" fmla="*/ 4875 w 8006"/>
              <a:gd name="T79" fmla="*/ 398 h 1470"/>
              <a:gd name="T80" fmla="*/ 5316 w 8006"/>
              <a:gd name="T81" fmla="*/ 841 h 1470"/>
              <a:gd name="T82" fmla="*/ 4618 w 8006"/>
              <a:gd name="T83" fmla="*/ 841 h 1470"/>
              <a:gd name="T84" fmla="*/ 4875 w 8006"/>
              <a:gd name="T85" fmla="*/ 1113 h 1470"/>
              <a:gd name="T86" fmla="*/ 3559 w 8006"/>
              <a:gd name="T87" fmla="*/ 1220 h 1470"/>
              <a:gd name="T88" fmla="*/ 3377 w 8006"/>
              <a:gd name="T89" fmla="*/ 1220 h 1470"/>
              <a:gd name="T90" fmla="*/ 3520 w 8006"/>
              <a:gd name="T91" fmla="*/ 23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6" h="1470">
                <a:moveTo>
                  <a:pt x="2159" y="421"/>
                </a:moveTo>
                <a:cubicBezTo>
                  <a:pt x="2180" y="421"/>
                  <a:pt x="2199" y="438"/>
                  <a:pt x="2199" y="461"/>
                </a:cubicBezTo>
                <a:cubicBezTo>
                  <a:pt x="2199" y="1222"/>
                  <a:pt x="2199" y="1222"/>
                  <a:pt x="2199" y="1222"/>
                </a:cubicBezTo>
                <a:cubicBezTo>
                  <a:pt x="2199" y="1243"/>
                  <a:pt x="2180" y="1260"/>
                  <a:pt x="2159" y="1260"/>
                </a:cubicBezTo>
                <a:cubicBezTo>
                  <a:pt x="2056" y="1260"/>
                  <a:pt x="2056" y="1260"/>
                  <a:pt x="2056" y="1260"/>
                </a:cubicBezTo>
                <a:cubicBezTo>
                  <a:pt x="2036" y="1260"/>
                  <a:pt x="2017" y="1244"/>
                  <a:pt x="2017" y="1223"/>
                </a:cubicBezTo>
                <a:cubicBezTo>
                  <a:pt x="2017" y="1153"/>
                  <a:pt x="2017" y="1153"/>
                  <a:pt x="2017" y="1153"/>
                </a:cubicBezTo>
                <a:cubicBezTo>
                  <a:pt x="1965" y="1230"/>
                  <a:pt x="1876" y="1283"/>
                  <a:pt x="1745" y="1283"/>
                </a:cubicBezTo>
                <a:cubicBezTo>
                  <a:pt x="1526" y="1283"/>
                  <a:pt x="1391" y="1138"/>
                  <a:pt x="1391" y="923"/>
                </a:cubicBezTo>
                <a:cubicBezTo>
                  <a:pt x="1391" y="460"/>
                  <a:pt x="1391" y="460"/>
                  <a:pt x="1391" y="460"/>
                </a:cubicBezTo>
                <a:cubicBezTo>
                  <a:pt x="1391" y="438"/>
                  <a:pt x="1411" y="421"/>
                  <a:pt x="1432" y="421"/>
                </a:cubicBezTo>
                <a:cubicBezTo>
                  <a:pt x="1535" y="421"/>
                  <a:pt x="1535" y="421"/>
                  <a:pt x="1535" y="421"/>
                </a:cubicBezTo>
                <a:cubicBezTo>
                  <a:pt x="1556" y="421"/>
                  <a:pt x="1573" y="438"/>
                  <a:pt x="1573" y="460"/>
                </a:cubicBezTo>
                <a:cubicBezTo>
                  <a:pt x="1573" y="893"/>
                  <a:pt x="1573" y="893"/>
                  <a:pt x="1573" y="893"/>
                </a:cubicBezTo>
                <a:cubicBezTo>
                  <a:pt x="1573" y="1033"/>
                  <a:pt x="1647" y="1125"/>
                  <a:pt x="1792" y="1125"/>
                </a:cubicBezTo>
                <a:cubicBezTo>
                  <a:pt x="1933" y="1125"/>
                  <a:pt x="2017" y="1029"/>
                  <a:pt x="2017" y="895"/>
                </a:cubicBezTo>
                <a:cubicBezTo>
                  <a:pt x="2017" y="460"/>
                  <a:pt x="2017" y="460"/>
                  <a:pt x="2017" y="460"/>
                </a:cubicBezTo>
                <a:cubicBezTo>
                  <a:pt x="2017" y="438"/>
                  <a:pt x="2036" y="421"/>
                  <a:pt x="2056" y="421"/>
                </a:cubicBezTo>
                <a:cubicBezTo>
                  <a:pt x="2159" y="421"/>
                  <a:pt x="2159" y="421"/>
                  <a:pt x="2159" y="421"/>
                </a:cubicBezTo>
                <a:moveTo>
                  <a:pt x="638" y="0"/>
                </a:moveTo>
                <a:cubicBezTo>
                  <a:pt x="285" y="0"/>
                  <a:pt x="0" y="274"/>
                  <a:pt x="0" y="641"/>
                </a:cubicBezTo>
                <a:cubicBezTo>
                  <a:pt x="0" y="1008"/>
                  <a:pt x="285" y="1283"/>
                  <a:pt x="638" y="1283"/>
                </a:cubicBezTo>
                <a:cubicBezTo>
                  <a:pt x="698" y="1283"/>
                  <a:pt x="757" y="1275"/>
                  <a:pt x="812" y="1260"/>
                </a:cubicBezTo>
                <a:cubicBezTo>
                  <a:pt x="881" y="1438"/>
                  <a:pt x="881" y="1438"/>
                  <a:pt x="881" y="1438"/>
                </a:cubicBezTo>
                <a:cubicBezTo>
                  <a:pt x="888" y="1458"/>
                  <a:pt x="902" y="1470"/>
                  <a:pt x="928" y="1470"/>
                </a:cubicBezTo>
                <a:cubicBezTo>
                  <a:pt x="1038" y="1470"/>
                  <a:pt x="1038" y="1470"/>
                  <a:pt x="1038" y="1470"/>
                </a:cubicBezTo>
                <a:cubicBezTo>
                  <a:pt x="1064" y="1470"/>
                  <a:pt x="1084" y="1452"/>
                  <a:pt x="1071" y="1419"/>
                </a:cubicBezTo>
                <a:cubicBezTo>
                  <a:pt x="982" y="1185"/>
                  <a:pt x="982" y="1185"/>
                  <a:pt x="982" y="1185"/>
                </a:cubicBezTo>
                <a:cubicBezTo>
                  <a:pt x="1159" y="1074"/>
                  <a:pt x="1276" y="877"/>
                  <a:pt x="1276" y="641"/>
                </a:cubicBezTo>
                <a:cubicBezTo>
                  <a:pt x="1276" y="274"/>
                  <a:pt x="991" y="0"/>
                  <a:pt x="638" y="0"/>
                </a:cubicBezTo>
                <a:moveTo>
                  <a:pt x="916" y="1013"/>
                </a:moveTo>
                <a:cubicBezTo>
                  <a:pt x="835" y="804"/>
                  <a:pt x="835" y="804"/>
                  <a:pt x="835" y="804"/>
                </a:cubicBezTo>
                <a:cubicBezTo>
                  <a:pt x="828" y="786"/>
                  <a:pt x="814" y="771"/>
                  <a:pt x="783" y="771"/>
                </a:cubicBezTo>
                <a:cubicBezTo>
                  <a:pt x="678" y="771"/>
                  <a:pt x="678" y="771"/>
                  <a:pt x="678" y="771"/>
                </a:cubicBezTo>
                <a:cubicBezTo>
                  <a:pt x="652" y="771"/>
                  <a:pt x="631" y="788"/>
                  <a:pt x="643" y="821"/>
                </a:cubicBezTo>
                <a:cubicBezTo>
                  <a:pt x="749" y="1096"/>
                  <a:pt x="749" y="1096"/>
                  <a:pt x="749" y="1096"/>
                </a:cubicBezTo>
                <a:cubicBezTo>
                  <a:pt x="714" y="1105"/>
                  <a:pt x="677" y="1110"/>
                  <a:pt x="638" y="1110"/>
                </a:cubicBezTo>
                <a:cubicBezTo>
                  <a:pt x="379" y="1110"/>
                  <a:pt x="196" y="907"/>
                  <a:pt x="196" y="641"/>
                </a:cubicBezTo>
                <a:cubicBezTo>
                  <a:pt x="196" y="376"/>
                  <a:pt x="379" y="173"/>
                  <a:pt x="638" y="173"/>
                </a:cubicBezTo>
                <a:cubicBezTo>
                  <a:pt x="897" y="173"/>
                  <a:pt x="1080" y="376"/>
                  <a:pt x="1080" y="641"/>
                </a:cubicBezTo>
                <a:cubicBezTo>
                  <a:pt x="1080" y="796"/>
                  <a:pt x="1018" y="929"/>
                  <a:pt x="916" y="1013"/>
                </a:cubicBezTo>
                <a:moveTo>
                  <a:pt x="7997" y="1218"/>
                </a:moveTo>
                <a:cubicBezTo>
                  <a:pt x="8006" y="1239"/>
                  <a:pt x="7995" y="1260"/>
                  <a:pt x="7969" y="1260"/>
                </a:cubicBezTo>
                <a:cubicBezTo>
                  <a:pt x="7854" y="1260"/>
                  <a:pt x="7854" y="1260"/>
                  <a:pt x="7854" y="1260"/>
                </a:cubicBezTo>
                <a:cubicBezTo>
                  <a:pt x="7833" y="1260"/>
                  <a:pt x="7815" y="1250"/>
                  <a:pt x="7808" y="1229"/>
                </a:cubicBezTo>
                <a:cubicBezTo>
                  <a:pt x="7595" y="655"/>
                  <a:pt x="7595" y="655"/>
                  <a:pt x="7595" y="655"/>
                </a:cubicBezTo>
                <a:cubicBezTo>
                  <a:pt x="7378" y="1229"/>
                  <a:pt x="7378" y="1229"/>
                  <a:pt x="7378" y="1229"/>
                </a:cubicBezTo>
                <a:cubicBezTo>
                  <a:pt x="7369" y="1251"/>
                  <a:pt x="7354" y="1260"/>
                  <a:pt x="7333" y="1260"/>
                </a:cubicBezTo>
                <a:cubicBezTo>
                  <a:pt x="7230" y="1260"/>
                  <a:pt x="7230" y="1260"/>
                  <a:pt x="7230" y="1260"/>
                </a:cubicBezTo>
                <a:cubicBezTo>
                  <a:pt x="7209" y="1260"/>
                  <a:pt x="7193" y="1251"/>
                  <a:pt x="7184" y="1229"/>
                </a:cubicBezTo>
                <a:cubicBezTo>
                  <a:pt x="6966" y="652"/>
                  <a:pt x="6966" y="652"/>
                  <a:pt x="6966" y="652"/>
                </a:cubicBezTo>
                <a:cubicBezTo>
                  <a:pt x="6751" y="1229"/>
                  <a:pt x="6751" y="1229"/>
                  <a:pt x="6751" y="1229"/>
                </a:cubicBezTo>
                <a:cubicBezTo>
                  <a:pt x="6742" y="1250"/>
                  <a:pt x="6726" y="1260"/>
                  <a:pt x="6705" y="1260"/>
                </a:cubicBezTo>
                <a:cubicBezTo>
                  <a:pt x="6597" y="1260"/>
                  <a:pt x="6597" y="1260"/>
                  <a:pt x="6597" y="1260"/>
                </a:cubicBezTo>
                <a:cubicBezTo>
                  <a:pt x="6576" y="1260"/>
                  <a:pt x="6560" y="1250"/>
                  <a:pt x="6551" y="1229"/>
                </a:cubicBezTo>
                <a:cubicBezTo>
                  <a:pt x="6338" y="652"/>
                  <a:pt x="6338" y="652"/>
                  <a:pt x="6338" y="652"/>
                </a:cubicBezTo>
                <a:cubicBezTo>
                  <a:pt x="6118" y="1229"/>
                  <a:pt x="6118" y="1229"/>
                  <a:pt x="6118" y="1229"/>
                </a:cubicBezTo>
                <a:cubicBezTo>
                  <a:pt x="6109" y="1251"/>
                  <a:pt x="6093" y="1260"/>
                  <a:pt x="6072" y="1260"/>
                </a:cubicBezTo>
                <a:cubicBezTo>
                  <a:pt x="5969" y="1260"/>
                  <a:pt x="5969" y="1260"/>
                  <a:pt x="5969" y="1260"/>
                </a:cubicBezTo>
                <a:cubicBezTo>
                  <a:pt x="5948" y="1260"/>
                  <a:pt x="5932" y="1251"/>
                  <a:pt x="5924" y="1229"/>
                </a:cubicBezTo>
                <a:cubicBezTo>
                  <a:pt x="5709" y="652"/>
                  <a:pt x="5709" y="652"/>
                  <a:pt x="5709" y="652"/>
                </a:cubicBezTo>
                <a:cubicBezTo>
                  <a:pt x="5494" y="1229"/>
                  <a:pt x="5494" y="1229"/>
                  <a:pt x="5494" y="1229"/>
                </a:cubicBezTo>
                <a:cubicBezTo>
                  <a:pt x="5487" y="1250"/>
                  <a:pt x="5469" y="1260"/>
                  <a:pt x="5448" y="1260"/>
                </a:cubicBezTo>
                <a:cubicBezTo>
                  <a:pt x="5336" y="1260"/>
                  <a:pt x="5336" y="1260"/>
                  <a:pt x="5336" y="1260"/>
                </a:cubicBezTo>
                <a:cubicBezTo>
                  <a:pt x="5310" y="1260"/>
                  <a:pt x="5300" y="1239"/>
                  <a:pt x="5308" y="1218"/>
                </a:cubicBezTo>
                <a:cubicBezTo>
                  <a:pt x="5600" y="454"/>
                  <a:pt x="5600" y="454"/>
                  <a:pt x="5600" y="454"/>
                </a:cubicBezTo>
                <a:cubicBezTo>
                  <a:pt x="5609" y="432"/>
                  <a:pt x="5625" y="421"/>
                  <a:pt x="5646" y="421"/>
                </a:cubicBezTo>
                <a:cubicBezTo>
                  <a:pt x="5772" y="421"/>
                  <a:pt x="5772" y="421"/>
                  <a:pt x="5772" y="421"/>
                </a:cubicBezTo>
                <a:cubicBezTo>
                  <a:pt x="5793" y="421"/>
                  <a:pt x="5808" y="432"/>
                  <a:pt x="5817" y="454"/>
                </a:cubicBezTo>
                <a:cubicBezTo>
                  <a:pt x="6023" y="1012"/>
                  <a:pt x="6023" y="1012"/>
                  <a:pt x="6023" y="1012"/>
                </a:cubicBezTo>
                <a:cubicBezTo>
                  <a:pt x="6231" y="454"/>
                  <a:pt x="6231" y="454"/>
                  <a:pt x="6231" y="454"/>
                </a:cubicBezTo>
                <a:cubicBezTo>
                  <a:pt x="6240" y="432"/>
                  <a:pt x="6256" y="421"/>
                  <a:pt x="6277" y="421"/>
                </a:cubicBezTo>
                <a:cubicBezTo>
                  <a:pt x="6401" y="421"/>
                  <a:pt x="6401" y="421"/>
                  <a:pt x="6401" y="421"/>
                </a:cubicBezTo>
                <a:cubicBezTo>
                  <a:pt x="6422" y="421"/>
                  <a:pt x="6438" y="432"/>
                  <a:pt x="6446" y="454"/>
                </a:cubicBezTo>
                <a:cubicBezTo>
                  <a:pt x="6653" y="1012"/>
                  <a:pt x="6653" y="1012"/>
                  <a:pt x="6653" y="1012"/>
                </a:cubicBezTo>
                <a:cubicBezTo>
                  <a:pt x="6859" y="454"/>
                  <a:pt x="6859" y="454"/>
                  <a:pt x="6859" y="454"/>
                </a:cubicBezTo>
                <a:cubicBezTo>
                  <a:pt x="6868" y="432"/>
                  <a:pt x="6883" y="421"/>
                  <a:pt x="6904" y="421"/>
                </a:cubicBezTo>
                <a:cubicBezTo>
                  <a:pt x="7029" y="421"/>
                  <a:pt x="7029" y="421"/>
                  <a:pt x="7029" y="421"/>
                </a:cubicBezTo>
                <a:cubicBezTo>
                  <a:pt x="7049" y="421"/>
                  <a:pt x="7065" y="432"/>
                  <a:pt x="7074" y="454"/>
                </a:cubicBezTo>
                <a:cubicBezTo>
                  <a:pt x="7284" y="1012"/>
                  <a:pt x="7284" y="1012"/>
                  <a:pt x="7284" y="1012"/>
                </a:cubicBezTo>
                <a:cubicBezTo>
                  <a:pt x="7488" y="454"/>
                  <a:pt x="7488" y="454"/>
                  <a:pt x="7488" y="454"/>
                </a:cubicBezTo>
                <a:cubicBezTo>
                  <a:pt x="7497" y="432"/>
                  <a:pt x="7513" y="421"/>
                  <a:pt x="7534" y="421"/>
                </a:cubicBezTo>
                <a:cubicBezTo>
                  <a:pt x="7660" y="421"/>
                  <a:pt x="7660" y="421"/>
                  <a:pt x="7660" y="421"/>
                </a:cubicBezTo>
                <a:cubicBezTo>
                  <a:pt x="7681" y="421"/>
                  <a:pt x="7696" y="432"/>
                  <a:pt x="7705" y="454"/>
                </a:cubicBezTo>
                <a:cubicBezTo>
                  <a:pt x="7997" y="1218"/>
                  <a:pt x="7997" y="1218"/>
                  <a:pt x="7997" y="1218"/>
                </a:cubicBezTo>
                <a:moveTo>
                  <a:pt x="3159" y="421"/>
                </a:moveTo>
                <a:cubicBezTo>
                  <a:pt x="3055" y="421"/>
                  <a:pt x="3055" y="421"/>
                  <a:pt x="3055" y="421"/>
                </a:cubicBezTo>
                <a:cubicBezTo>
                  <a:pt x="3035" y="421"/>
                  <a:pt x="3015" y="438"/>
                  <a:pt x="3015" y="461"/>
                </a:cubicBezTo>
                <a:cubicBezTo>
                  <a:pt x="3015" y="531"/>
                  <a:pt x="3015" y="531"/>
                  <a:pt x="3015" y="531"/>
                </a:cubicBezTo>
                <a:cubicBezTo>
                  <a:pt x="2963" y="452"/>
                  <a:pt x="2861" y="397"/>
                  <a:pt x="2741" y="397"/>
                </a:cubicBezTo>
                <a:cubicBezTo>
                  <a:pt x="2514" y="397"/>
                  <a:pt x="2318" y="577"/>
                  <a:pt x="2318" y="839"/>
                </a:cubicBezTo>
                <a:cubicBezTo>
                  <a:pt x="2318" y="1105"/>
                  <a:pt x="2514" y="1283"/>
                  <a:pt x="2739" y="1283"/>
                </a:cubicBezTo>
                <a:cubicBezTo>
                  <a:pt x="2861" y="1283"/>
                  <a:pt x="2961" y="1227"/>
                  <a:pt x="3015" y="1148"/>
                </a:cubicBezTo>
                <a:cubicBezTo>
                  <a:pt x="3015" y="1222"/>
                  <a:pt x="3015" y="1222"/>
                  <a:pt x="3015" y="1222"/>
                </a:cubicBezTo>
                <a:cubicBezTo>
                  <a:pt x="3015" y="1243"/>
                  <a:pt x="3035" y="1260"/>
                  <a:pt x="3055" y="1260"/>
                </a:cubicBezTo>
                <a:cubicBezTo>
                  <a:pt x="3159" y="1260"/>
                  <a:pt x="3159" y="1260"/>
                  <a:pt x="3159" y="1260"/>
                </a:cubicBezTo>
                <a:cubicBezTo>
                  <a:pt x="3180" y="1260"/>
                  <a:pt x="3197" y="1243"/>
                  <a:pt x="3197" y="1222"/>
                </a:cubicBezTo>
                <a:cubicBezTo>
                  <a:pt x="3197" y="461"/>
                  <a:pt x="3197" y="461"/>
                  <a:pt x="3197" y="461"/>
                </a:cubicBezTo>
                <a:cubicBezTo>
                  <a:pt x="3197" y="438"/>
                  <a:pt x="3180" y="421"/>
                  <a:pt x="3159" y="421"/>
                </a:cubicBezTo>
                <a:moveTo>
                  <a:pt x="2760" y="1115"/>
                </a:moveTo>
                <a:cubicBezTo>
                  <a:pt x="2610" y="1115"/>
                  <a:pt x="2503" y="993"/>
                  <a:pt x="2503" y="841"/>
                </a:cubicBezTo>
                <a:cubicBezTo>
                  <a:pt x="2503" y="687"/>
                  <a:pt x="2610" y="568"/>
                  <a:pt x="2760" y="568"/>
                </a:cubicBezTo>
                <a:cubicBezTo>
                  <a:pt x="2909" y="568"/>
                  <a:pt x="3017" y="687"/>
                  <a:pt x="3017" y="841"/>
                </a:cubicBezTo>
                <a:cubicBezTo>
                  <a:pt x="3017" y="993"/>
                  <a:pt x="2909" y="1115"/>
                  <a:pt x="2760" y="1115"/>
                </a:cubicBezTo>
                <a:moveTo>
                  <a:pt x="4389" y="1141"/>
                </a:moveTo>
                <a:cubicBezTo>
                  <a:pt x="4412" y="1169"/>
                  <a:pt x="4393" y="1190"/>
                  <a:pt x="4381" y="1199"/>
                </a:cubicBezTo>
                <a:cubicBezTo>
                  <a:pt x="4309" y="1253"/>
                  <a:pt x="4214" y="1283"/>
                  <a:pt x="4111" y="1283"/>
                </a:cubicBezTo>
                <a:cubicBezTo>
                  <a:pt x="3851" y="1283"/>
                  <a:pt x="3678" y="1092"/>
                  <a:pt x="3678" y="841"/>
                </a:cubicBezTo>
                <a:cubicBezTo>
                  <a:pt x="3678" y="589"/>
                  <a:pt x="3851" y="397"/>
                  <a:pt x="4111" y="397"/>
                </a:cubicBezTo>
                <a:cubicBezTo>
                  <a:pt x="4214" y="397"/>
                  <a:pt x="4309" y="426"/>
                  <a:pt x="4381" y="480"/>
                </a:cubicBezTo>
                <a:cubicBezTo>
                  <a:pt x="4393" y="489"/>
                  <a:pt x="4410" y="508"/>
                  <a:pt x="4389" y="538"/>
                </a:cubicBezTo>
                <a:cubicBezTo>
                  <a:pt x="4340" y="606"/>
                  <a:pt x="4340" y="606"/>
                  <a:pt x="4340" y="606"/>
                </a:cubicBezTo>
                <a:cubicBezTo>
                  <a:pt x="4321" y="633"/>
                  <a:pt x="4298" y="626"/>
                  <a:pt x="4279" y="613"/>
                </a:cubicBezTo>
                <a:cubicBezTo>
                  <a:pt x="4234" y="585"/>
                  <a:pt x="4179" y="563"/>
                  <a:pt x="4117" y="563"/>
                </a:cubicBezTo>
                <a:cubicBezTo>
                  <a:pt x="3964" y="563"/>
                  <a:pt x="3863" y="685"/>
                  <a:pt x="3863" y="841"/>
                </a:cubicBezTo>
                <a:cubicBezTo>
                  <a:pt x="3863" y="996"/>
                  <a:pt x="3964" y="1117"/>
                  <a:pt x="4117" y="1117"/>
                </a:cubicBezTo>
                <a:cubicBezTo>
                  <a:pt x="4179" y="1117"/>
                  <a:pt x="4230" y="1092"/>
                  <a:pt x="4276" y="1066"/>
                </a:cubicBezTo>
                <a:cubicBezTo>
                  <a:pt x="4295" y="1056"/>
                  <a:pt x="4316" y="1047"/>
                  <a:pt x="4337" y="1075"/>
                </a:cubicBezTo>
                <a:lnTo>
                  <a:pt x="4389" y="1141"/>
                </a:lnTo>
                <a:close/>
                <a:moveTo>
                  <a:pt x="4875" y="398"/>
                </a:moveTo>
                <a:cubicBezTo>
                  <a:pt x="4630" y="398"/>
                  <a:pt x="4435" y="591"/>
                  <a:pt x="4435" y="841"/>
                </a:cubicBezTo>
                <a:cubicBezTo>
                  <a:pt x="4435" y="1092"/>
                  <a:pt x="4630" y="1283"/>
                  <a:pt x="4875" y="1283"/>
                </a:cubicBezTo>
                <a:cubicBezTo>
                  <a:pt x="5120" y="1283"/>
                  <a:pt x="5316" y="1092"/>
                  <a:pt x="5316" y="841"/>
                </a:cubicBezTo>
                <a:cubicBezTo>
                  <a:pt x="5316" y="591"/>
                  <a:pt x="5120" y="398"/>
                  <a:pt x="4875" y="398"/>
                </a:cubicBezTo>
                <a:moveTo>
                  <a:pt x="4875" y="1113"/>
                </a:moveTo>
                <a:cubicBezTo>
                  <a:pt x="4725" y="1113"/>
                  <a:pt x="4618" y="993"/>
                  <a:pt x="4618" y="841"/>
                </a:cubicBezTo>
                <a:cubicBezTo>
                  <a:pt x="4618" y="687"/>
                  <a:pt x="4725" y="568"/>
                  <a:pt x="4875" y="568"/>
                </a:cubicBezTo>
                <a:cubicBezTo>
                  <a:pt x="5026" y="568"/>
                  <a:pt x="5132" y="687"/>
                  <a:pt x="5132" y="841"/>
                </a:cubicBezTo>
                <a:cubicBezTo>
                  <a:pt x="5132" y="993"/>
                  <a:pt x="5026" y="1113"/>
                  <a:pt x="4875" y="1113"/>
                </a:cubicBezTo>
                <a:moveTo>
                  <a:pt x="3520" y="23"/>
                </a:moveTo>
                <a:cubicBezTo>
                  <a:pt x="3543" y="23"/>
                  <a:pt x="3559" y="42"/>
                  <a:pt x="3559" y="63"/>
                </a:cubicBezTo>
                <a:cubicBezTo>
                  <a:pt x="3559" y="1220"/>
                  <a:pt x="3559" y="1220"/>
                  <a:pt x="3559" y="1220"/>
                </a:cubicBezTo>
                <a:cubicBezTo>
                  <a:pt x="3559" y="1241"/>
                  <a:pt x="3543" y="1260"/>
                  <a:pt x="3520" y="1260"/>
                </a:cubicBezTo>
                <a:cubicBezTo>
                  <a:pt x="3417" y="1260"/>
                  <a:pt x="3417" y="1260"/>
                  <a:pt x="3417" y="1260"/>
                </a:cubicBezTo>
                <a:cubicBezTo>
                  <a:pt x="3396" y="1260"/>
                  <a:pt x="3377" y="1241"/>
                  <a:pt x="3377" y="1220"/>
                </a:cubicBezTo>
                <a:cubicBezTo>
                  <a:pt x="3377" y="63"/>
                  <a:pt x="3377" y="63"/>
                  <a:pt x="3377" y="63"/>
                </a:cubicBezTo>
                <a:cubicBezTo>
                  <a:pt x="3377" y="42"/>
                  <a:pt x="3396" y="23"/>
                  <a:pt x="3417" y="23"/>
                </a:cubicBezTo>
                <a:cubicBezTo>
                  <a:pt x="3520" y="23"/>
                  <a:pt x="3520" y="23"/>
                  <a:pt x="3520" y="23"/>
                </a:cubicBezTo>
              </a:path>
            </a:pathLst>
          </a:custGeom>
          <a:solidFill>
            <a:schemeClr val="accent1"/>
          </a:solidFill>
          <a:ln>
            <a:noFill/>
          </a:ln>
        </p:spPr>
        <p:txBody>
          <a:bodyPr vert="horz" wrap="square" lIns="68580" tIns="34290" rIns="68580" bIns="34290" numCol="1" anchor="t" anchorCtr="0" compatLnSpc="1">
            <a:prstTxWarp prst="textNoShape">
              <a:avLst/>
            </a:prstTxWarp>
          </a:bodyPr>
          <a:lstStyle/>
          <a:p>
            <a:pPr eaLnBrk="1" fontAlgn="auto" hangingPunct="1">
              <a:spcBef>
                <a:spcPts val="0"/>
              </a:spcBef>
              <a:spcAft>
                <a:spcPts val="0"/>
              </a:spcAft>
              <a:defRPr/>
            </a:pPr>
            <a:endParaRPr lang="en-US" sz="1350" dirty="0">
              <a:solidFill>
                <a:prstClr val="black"/>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20_Thank You">
    <p:bg bwMode="gray">
      <p:bgPr>
        <a:solidFill>
          <a:schemeClr val="accent5"/>
        </a:solidFill>
        <a:effectLst/>
      </p:bgPr>
    </p:bg>
    <p:spTree>
      <p:nvGrpSpPr>
        <p:cNvPr id="1" name=""/>
        <p:cNvGrpSpPr/>
        <p:nvPr/>
      </p:nvGrpSpPr>
      <p:grpSpPr>
        <a:xfrm>
          <a:off x="0" y="0"/>
          <a:ext cx="0" cy="0"/>
          <a:chOff x="0" y="0"/>
          <a:chExt cx="0" cy="0"/>
        </a:xfrm>
      </p:grpSpPr>
      <p:sp>
        <p:nvSpPr>
          <p:cNvPr id="65" name="Rectangle: Single Corner Rounded 64">
            <a:extLst>
              <a:ext uri="{FF2B5EF4-FFF2-40B4-BE49-F238E27FC236}">
                <a16:creationId xmlns:a16="http://schemas.microsoft.com/office/drawing/2014/main" id="{CF1E7CE3-7A17-4382-8BA4-A6EF494BF310}"/>
              </a:ext>
            </a:extLst>
          </p:cNvPr>
          <p:cNvSpPr/>
          <p:nvPr userDrawn="1"/>
        </p:nvSpPr>
        <p:spPr bwMode="gray">
          <a:xfrm flipV="1">
            <a:off x="1191" y="0"/>
            <a:ext cx="7511233" cy="4627976"/>
          </a:xfrm>
          <a:prstGeom prst="round1Rect">
            <a:avLst>
              <a:gd name="adj" fmla="val 3140"/>
            </a:avLst>
          </a:prstGeom>
          <a:gradFill>
            <a:gsLst>
              <a:gs pos="0">
                <a:srgbClr val="7F8699"/>
              </a:gs>
              <a:gs pos="75000">
                <a:schemeClr val="accent6"/>
              </a:gs>
            </a:gsLst>
            <a:lin ang="3000000" scaled="0"/>
          </a:gradFill>
          <a:ln>
            <a:noFill/>
          </a:ln>
          <a:effectLst>
            <a:outerShdw blurRad="825500" dist="317500" dir="8100000" algn="t" rotWithShape="0">
              <a:schemeClr val="accent5">
                <a:lumMod val="50000"/>
                <a:alpha val="8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sp>
        <p:nvSpPr>
          <p:cNvPr id="71" name="Rectangle: Single Corner Rounded 70">
            <a:extLst>
              <a:ext uri="{FF2B5EF4-FFF2-40B4-BE49-F238E27FC236}">
                <a16:creationId xmlns:a16="http://schemas.microsoft.com/office/drawing/2014/main" id="{16285E8E-54DA-45A3-8859-F2AC5B9C6A4C}"/>
              </a:ext>
            </a:extLst>
          </p:cNvPr>
          <p:cNvSpPr/>
          <p:nvPr userDrawn="1"/>
        </p:nvSpPr>
        <p:spPr bwMode="gray">
          <a:xfrm flipV="1">
            <a:off x="-4762" y="1"/>
            <a:ext cx="6091238" cy="2823161"/>
          </a:xfrm>
          <a:prstGeom prst="round1Rect">
            <a:avLst>
              <a:gd name="adj" fmla="val 5394"/>
            </a:avLst>
          </a:prstGeom>
          <a:gradFill>
            <a:gsLst>
              <a:gs pos="100000">
                <a:srgbClr val="F2F2F4"/>
              </a:gs>
              <a:gs pos="37000">
                <a:schemeClr val="bg1">
                  <a:lumMod val="0"/>
                  <a:lumOff val="100000"/>
                </a:schemeClr>
              </a:gs>
            </a:gsLst>
            <a:lin ang="8100000" scaled="1"/>
          </a:gradFill>
          <a:ln>
            <a:noFill/>
          </a:ln>
          <a:effectLst>
            <a:outerShdw blurRad="571500" dist="406400" dir="7440000" sx="96000" sy="96000" algn="t" rotWithShape="0">
              <a:schemeClr val="accent5">
                <a:lumMod val="50000"/>
                <a:alpha val="9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eaLnBrk="1" fontAlgn="auto" hangingPunct="1">
              <a:spcBef>
                <a:spcPts val="0"/>
              </a:spcBef>
              <a:spcAft>
                <a:spcPts val="0"/>
              </a:spcAft>
            </a:pPr>
            <a:endParaRPr lang="en-US" sz="1350" dirty="0">
              <a:solidFill>
                <a:prstClr val="white"/>
              </a:solidFill>
            </a:endParaRPr>
          </a:p>
        </p:txBody>
      </p:sp>
      <p:sp>
        <p:nvSpPr>
          <p:cNvPr id="15" name="TextBox 14">
            <a:extLst>
              <a:ext uri="{FF2B5EF4-FFF2-40B4-BE49-F238E27FC236}">
                <a16:creationId xmlns:a16="http://schemas.microsoft.com/office/drawing/2014/main" id="{C8FEDB5B-F5A8-47E1-B761-005A9BC51F0D}"/>
              </a:ext>
            </a:extLst>
          </p:cNvPr>
          <p:cNvSpPr txBox="1"/>
          <p:nvPr userDrawn="1"/>
        </p:nvSpPr>
        <p:spPr bwMode="gray">
          <a:xfrm>
            <a:off x="371231" y="3065132"/>
            <a:ext cx="2592324" cy="1405256"/>
          </a:xfrm>
          <a:prstGeom prst="rect">
            <a:avLst/>
          </a:prstGeom>
          <a:noFill/>
        </p:spPr>
        <p:txBody>
          <a:bodyPr wrap="square" lIns="0" tIns="0" rIns="0" bIns="0" rtlCol="0">
            <a:spAutoFit/>
          </a:bodyPr>
          <a:lstStyle/>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Nothing in these materials is an offer to sell any of the components or devices referenced herein.</a:t>
            </a:r>
          </a:p>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©2018 Qualcomm Technologies, Inc. and/or its affiliated companies. All Rights Reserved.</a:t>
            </a:r>
          </a:p>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Qualcomm and Snapdragon are trademarks of Qualcomm Incorporated, registered in the United States and other countries. Other products and brand names may be trademarks or registered trademarks of their respective owners.</a:t>
            </a:r>
          </a:p>
        </p:txBody>
      </p:sp>
      <p:sp>
        <p:nvSpPr>
          <p:cNvPr id="16" name="TextBox 15">
            <a:extLst>
              <a:ext uri="{FF2B5EF4-FFF2-40B4-BE49-F238E27FC236}">
                <a16:creationId xmlns:a16="http://schemas.microsoft.com/office/drawing/2014/main" id="{FECEED46-2313-4721-8D5B-5C9CD22906CD}"/>
              </a:ext>
            </a:extLst>
          </p:cNvPr>
          <p:cNvSpPr txBox="1"/>
          <p:nvPr userDrawn="1"/>
        </p:nvSpPr>
        <p:spPr bwMode="gray">
          <a:xfrm>
            <a:off x="3040857" y="3065132"/>
            <a:ext cx="2962656" cy="1361911"/>
          </a:xfrm>
          <a:prstGeom prst="rect">
            <a:avLst/>
          </a:prstGeom>
          <a:noFill/>
        </p:spPr>
        <p:txBody>
          <a:bodyPr wrap="square" lIns="0" tIns="0" rIns="0" bIns="0" rtlCol="0">
            <a:spAutoFit/>
          </a:bodyPr>
          <a:lstStyle/>
          <a:p>
            <a:pPr eaLnBrk="1" fontAlgn="auto" hangingPunct="1">
              <a:lnSpc>
                <a:spcPct val="118000"/>
              </a:lnSpc>
              <a:spcBef>
                <a:spcPts val="0"/>
              </a:spcBef>
              <a:spcAft>
                <a:spcPts val="675"/>
              </a:spcAft>
              <a:defRPr/>
            </a:pPr>
            <a:r>
              <a:rPr lang="en-US" sz="750" dirty="0">
                <a:solidFill>
                  <a:prstClr val="white"/>
                </a:solidFill>
                <a:latin typeface="Microsoft Sans Serif" panose="020B0604020202020204" pitchFamily="34" charset="0"/>
                <a:ea typeface=""/>
                <a:cs typeface=""/>
              </a:rPr>
              <a:t>References in this presentation to “Qualcomm” may mean Qualcomm Incorporated, Qualcomm Technologies, Inc., and/or other subsidiaries or business units within the Qualcomm corporate structure, as applicable. Qualcomm Incorporated includes Qualcomm’s licensing business, QTL, and the vast majority of its patent portfolio. Qualcomm Technologies, Inc., a wholly-owned subsidiary of Qualcomm Incorporated, operates, along with its subsidiaries, substantially all of Qualcomm’s engineering, research and development functions, and substantially all of its product and services businesses, including its semiconductor business, QCT.</a:t>
            </a:r>
          </a:p>
        </p:txBody>
      </p:sp>
      <p:sp>
        <p:nvSpPr>
          <p:cNvPr id="21" name="TextBox 20">
            <a:extLst>
              <a:ext uri="{FF2B5EF4-FFF2-40B4-BE49-F238E27FC236}">
                <a16:creationId xmlns:a16="http://schemas.microsoft.com/office/drawing/2014/main" id="{0C078D3F-27AE-4E4F-A5C5-A25241137A81}"/>
              </a:ext>
            </a:extLst>
          </p:cNvPr>
          <p:cNvSpPr txBox="1"/>
          <p:nvPr userDrawn="1"/>
        </p:nvSpPr>
        <p:spPr bwMode="gray">
          <a:xfrm>
            <a:off x="371475" y="1761668"/>
            <a:ext cx="2956194" cy="623376"/>
          </a:xfrm>
          <a:prstGeom prst="rect">
            <a:avLst/>
          </a:prstGeom>
          <a:noFill/>
        </p:spPr>
        <p:txBody>
          <a:bodyPr wrap="square" lIns="0" tIns="0" rIns="0" bIns="0" rtlCol="0">
            <a:spAutoFit/>
          </a:bodyPr>
          <a:lstStyle/>
          <a:p>
            <a:pPr eaLnBrk="1" fontAlgn="auto" hangingPunct="1">
              <a:lnSpc>
                <a:spcPct val="118000"/>
              </a:lnSpc>
              <a:spcBef>
                <a:spcPts val="0"/>
              </a:spcBef>
              <a:spcAft>
                <a:spcPts val="150"/>
              </a:spcAft>
              <a:defRPr/>
            </a:pPr>
            <a:r>
              <a:rPr lang="en-US" sz="1050" dirty="0">
                <a:solidFill>
                  <a:srgbClr val="000000">
                    <a:lumMod val="85000"/>
                    <a:lumOff val="15000"/>
                  </a:srgbClr>
                </a:solidFill>
                <a:latin typeface="Microsoft Sans Serif" panose="020B0604020202020204" pitchFamily="34" charset="0"/>
                <a:ea typeface=""/>
                <a:cs typeface=""/>
              </a:rPr>
              <a:t>Follow us on:</a:t>
            </a:r>
          </a:p>
          <a:p>
            <a:pPr eaLnBrk="1" fontAlgn="auto" hangingPunct="1">
              <a:lnSpc>
                <a:spcPct val="118000"/>
              </a:lnSpc>
              <a:spcBef>
                <a:spcPts val="0"/>
              </a:spcBef>
              <a:spcAft>
                <a:spcPts val="150"/>
              </a:spcAft>
              <a:defRPr/>
            </a:pPr>
            <a:r>
              <a:rPr lang="en-US" sz="1050" dirty="0">
                <a:solidFill>
                  <a:srgbClr val="000000">
                    <a:lumMod val="85000"/>
                    <a:lumOff val="15000"/>
                  </a:srgbClr>
                </a:solidFill>
                <a:latin typeface="Microsoft Sans Serif" panose="020B0604020202020204" pitchFamily="34" charset="0"/>
                <a:ea typeface=""/>
                <a:cs typeface=""/>
              </a:rPr>
              <a:t>For more information, visit us at:</a:t>
            </a:r>
          </a:p>
          <a:p>
            <a:pPr eaLnBrk="1" fontAlgn="auto" hangingPunct="1">
              <a:lnSpc>
                <a:spcPct val="118000"/>
              </a:lnSpc>
              <a:spcBef>
                <a:spcPts val="0"/>
              </a:spcBef>
              <a:spcAft>
                <a:spcPts val="150"/>
              </a:spcAft>
              <a:defRPr/>
            </a:pPr>
            <a:r>
              <a:rPr lang="en-US" sz="1050" dirty="0">
                <a:solidFill>
                  <a:srgbClr val="000000">
                    <a:lumMod val="85000"/>
                    <a:lumOff val="15000"/>
                  </a:srgbClr>
                </a:solidFill>
                <a:latin typeface="Microsoft Sans Serif" panose="020B0604020202020204" pitchFamily="34" charset="0"/>
                <a:ea typeface=""/>
                <a:cs typeface=""/>
              </a:rPr>
              <a:t>www.qualcomm.com &amp; www.qualcomm.com/blog</a:t>
            </a:r>
          </a:p>
        </p:txBody>
      </p:sp>
      <p:sp>
        <p:nvSpPr>
          <p:cNvPr id="22" name="TextBox 21">
            <a:extLst>
              <a:ext uri="{FF2B5EF4-FFF2-40B4-BE49-F238E27FC236}">
                <a16:creationId xmlns:a16="http://schemas.microsoft.com/office/drawing/2014/main" id="{1CA64EC1-A159-47CC-BBC8-86849D0369FF}"/>
              </a:ext>
            </a:extLst>
          </p:cNvPr>
          <p:cNvSpPr txBox="1"/>
          <p:nvPr userDrawn="1"/>
        </p:nvSpPr>
        <p:spPr bwMode="gray">
          <a:xfrm>
            <a:off x="371475" y="846667"/>
            <a:ext cx="2955003" cy="735458"/>
          </a:xfrm>
          <a:prstGeom prst="rect">
            <a:avLst/>
          </a:prstGeom>
          <a:noFill/>
        </p:spPr>
        <p:txBody>
          <a:bodyPr wrap="square" lIns="0" tIns="0" rIns="0" bIns="0" rtlCol="0">
            <a:spAutoFit/>
          </a:bodyPr>
          <a:lstStyle/>
          <a:p>
            <a:pPr eaLnBrk="1" fontAlgn="auto" hangingPunct="1">
              <a:lnSpc>
                <a:spcPct val="118000"/>
              </a:lnSpc>
              <a:spcBef>
                <a:spcPts val="0"/>
              </a:spcBef>
              <a:spcAft>
                <a:spcPts val="150"/>
              </a:spcAft>
              <a:defRPr/>
            </a:pPr>
            <a:r>
              <a:rPr lang="en-US" sz="4050" dirty="0">
                <a:solidFill>
                  <a:srgbClr val="000000">
                    <a:lumMod val="85000"/>
                    <a:lumOff val="15000"/>
                  </a:srgbClr>
                </a:solidFill>
                <a:latin typeface="Microsoft Sans Serif" panose="020B0604020202020204" pitchFamily="34" charset="0"/>
                <a:ea typeface=""/>
                <a:cs typeface=""/>
              </a:rPr>
              <a:t>Thank you</a:t>
            </a:r>
          </a:p>
        </p:txBody>
      </p:sp>
      <p:grpSp>
        <p:nvGrpSpPr>
          <p:cNvPr id="23" name="Group 22">
            <a:extLst>
              <a:ext uri="{FF2B5EF4-FFF2-40B4-BE49-F238E27FC236}">
                <a16:creationId xmlns:a16="http://schemas.microsoft.com/office/drawing/2014/main" id="{8E58AE09-1E5F-4803-A45C-18227E43D796}"/>
              </a:ext>
            </a:extLst>
          </p:cNvPr>
          <p:cNvGrpSpPr/>
          <p:nvPr userDrawn="1"/>
        </p:nvGrpSpPr>
        <p:grpSpPr bwMode="gray">
          <a:xfrm>
            <a:off x="1223572" y="1783533"/>
            <a:ext cx="496674" cy="125136"/>
            <a:chOff x="2444506" y="3670918"/>
            <a:chExt cx="416641" cy="104972"/>
          </a:xfrm>
          <a:solidFill>
            <a:schemeClr val="tx1">
              <a:lumMod val="85000"/>
              <a:lumOff val="15000"/>
            </a:schemeClr>
          </a:solidFill>
        </p:grpSpPr>
        <p:sp>
          <p:nvSpPr>
            <p:cNvPr id="24" name="Freeform 12">
              <a:extLst>
                <a:ext uri="{FF2B5EF4-FFF2-40B4-BE49-F238E27FC236}">
                  <a16:creationId xmlns:a16="http://schemas.microsoft.com/office/drawing/2014/main" id="{A627BAD2-8D69-4928-B16D-595E55F96BC6}"/>
                </a:ext>
              </a:extLst>
            </p:cNvPr>
            <p:cNvSpPr>
              <a:spLocks noChangeAspect="1"/>
            </p:cNvSpPr>
            <p:nvPr/>
          </p:nvSpPr>
          <p:spPr bwMode="gray">
            <a:xfrm>
              <a:off x="2560525" y="3671306"/>
              <a:ext cx="128510" cy="104427"/>
            </a:xfrm>
            <a:custGeom>
              <a:avLst/>
              <a:gdLst>
                <a:gd name="T0" fmla="*/ 800 w 800"/>
                <a:gd name="T1" fmla="*/ 77 h 650"/>
                <a:gd name="T2" fmla="*/ 706 w 800"/>
                <a:gd name="T3" fmla="*/ 103 h 650"/>
                <a:gd name="T4" fmla="*/ 778 w 800"/>
                <a:gd name="T5" fmla="*/ 12 h 650"/>
                <a:gd name="T6" fmla="*/ 674 w 800"/>
                <a:gd name="T7" fmla="*/ 52 h 650"/>
                <a:gd name="T8" fmla="*/ 554 w 800"/>
                <a:gd name="T9" fmla="*/ 0 h 650"/>
                <a:gd name="T10" fmla="*/ 390 w 800"/>
                <a:gd name="T11" fmla="*/ 164 h 650"/>
                <a:gd name="T12" fmla="*/ 394 w 800"/>
                <a:gd name="T13" fmla="*/ 201 h 650"/>
                <a:gd name="T14" fmla="*/ 56 w 800"/>
                <a:gd name="T15" fmla="*/ 30 h 650"/>
                <a:gd name="T16" fmla="*/ 33 w 800"/>
                <a:gd name="T17" fmla="*/ 112 h 650"/>
                <a:gd name="T18" fmla="*/ 106 w 800"/>
                <a:gd name="T19" fmla="*/ 249 h 650"/>
                <a:gd name="T20" fmla="*/ 32 w 800"/>
                <a:gd name="T21" fmla="*/ 229 h 650"/>
                <a:gd name="T22" fmla="*/ 32 w 800"/>
                <a:gd name="T23" fmla="*/ 231 h 650"/>
                <a:gd name="T24" fmla="*/ 164 w 800"/>
                <a:gd name="T25" fmla="*/ 392 h 650"/>
                <a:gd name="T26" fmla="*/ 121 w 800"/>
                <a:gd name="T27" fmla="*/ 397 h 650"/>
                <a:gd name="T28" fmla="*/ 90 w 800"/>
                <a:gd name="T29" fmla="*/ 394 h 650"/>
                <a:gd name="T30" fmla="*/ 243 w 800"/>
                <a:gd name="T31" fmla="*/ 508 h 650"/>
                <a:gd name="T32" fmla="*/ 39 w 800"/>
                <a:gd name="T33" fmla="*/ 579 h 650"/>
                <a:gd name="T34" fmla="*/ 0 w 800"/>
                <a:gd name="T35" fmla="*/ 576 h 650"/>
                <a:gd name="T36" fmla="*/ 252 w 800"/>
                <a:gd name="T37" fmla="*/ 650 h 650"/>
                <a:gd name="T38" fmla="*/ 719 w 800"/>
                <a:gd name="T39" fmla="*/ 183 h 650"/>
                <a:gd name="T40" fmla="*/ 718 w 800"/>
                <a:gd name="T41" fmla="*/ 162 h 650"/>
                <a:gd name="T42" fmla="*/ 800 w 800"/>
                <a:gd name="T43" fmla="*/ 77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00" h="650">
                  <a:moveTo>
                    <a:pt x="800" y="77"/>
                  </a:moveTo>
                  <a:cubicBezTo>
                    <a:pt x="771" y="90"/>
                    <a:pt x="739" y="99"/>
                    <a:pt x="706" y="103"/>
                  </a:cubicBezTo>
                  <a:cubicBezTo>
                    <a:pt x="740" y="82"/>
                    <a:pt x="766" y="50"/>
                    <a:pt x="778" y="12"/>
                  </a:cubicBezTo>
                  <a:cubicBezTo>
                    <a:pt x="746" y="31"/>
                    <a:pt x="711" y="44"/>
                    <a:pt x="674" y="52"/>
                  </a:cubicBezTo>
                  <a:cubicBezTo>
                    <a:pt x="644" y="20"/>
                    <a:pt x="601" y="0"/>
                    <a:pt x="554" y="0"/>
                  </a:cubicBezTo>
                  <a:cubicBezTo>
                    <a:pt x="463" y="0"/>
                    <a:pt x="390" y="73"/>
                    <a:pt x="390" y="164"/>
                  </a:cubicBezTo>
                  <a:cubicBezTo>
                    <a:pt x="390" y="177"/>
                    <a:pt x="391" y="189"/>
                    <a:pt x="394" y="201"/>
                  </a:cubicBezTo>
                  <a:cubicBezTo>
                    <a:pt x="258" y="195"/>
                    <a:pt x="137" y="129"/>
                    <a:pt x="56" y="30"/>
                  </a:cubicBezTo>
                  <a:cubicBezTo>
                    <a:pt x="42" y="54"/>
                    <a:pt x="33" y="82"/>
                    <a:pt x="33" y="112"/>
                  </a:cubicBezTo>
                  <a:cubicBezTo>
                    <a:pt x="33" y="169"/>
                    <a:pt x="62" y="220"/>
                    <a:pt x="106" y="249"/>
                  </a:cubicBezTo>
                  <a:cubicBezTo>
                    <a:pt x="80" y="248"/>
                    <a:pt x="54" y="241"/>
                    <a:pt x="32" y="229"/>
                  </a:cubicBezTo>
                  <a:cubicBezTo>
                    <a:pt x="32" y="229"/>
                    <a:pt x="32" y="230"/>
                    <a:pt x="32" y="231"/>
                  </a:cubicBezTo>
                  <a:cubicBezTo>
                    <a:pt x="32" y="310"/>
                    <a:pt x="89" y="376"/>
                    <a:pt x="164" y="392"/>
                  </a:cubicBezTo>
                  <a:cubicBezTo>
                    <a:pt x="150" y="395"/>
                    <a:pt x="136" y="397"/>
                    <a:pt x="121" y="397"/>
                  </a:cubicBezTo>
                  <a:cubicBezTo>
                    <a:pt x="110" y="397"/>
                    <a:pt x="100" y="396"/>
                    <a:pt x="90" y="394"/>
                  </a:cubicBezTo>
                  <a:cubicBezTo>
                    <a:pt x="111" y="460"/>
                    <a:pt x="171" y="507"/>
                    <a:pt x="243" y="508"/>
                  </a:cubicBezTo>
                  <a:cubicBezTo>
                    <a:pt x="187" y="552"/>
                    <a:pt x="116" y="579"/>
                    <a:pt x="39" y="579"/>
                  </a:cubicBezTo>
                  <a:cubicBezTo>
                    <a:pt x="26" y="579"/>
                    <a:pt x="13" y="578"/>
                    <a:pt x="0" y="576"/>
                  </a:cubicBezTo>
                  <a:cubicBezTo>
                    <a:pt x="73" y="623"/>
                    <a:pt x="159" y="650"/>
                    <a:pt x="252" y="650"/>
                  </a:cubicBezTo>
                  <a:cubicBezTo>
                    <a:pt x="553" y="650"/>
                    <a:pt x="719" y="400"/>
                    <a:pt x="719" y="183"/>
                  </a:cubicBezTo>
                  <a:cubicBezTo>
                    <a:pt x="719" y="176"/>
                    <a:pt x="718" y="169"/>
                    <a:pt x="718" y="162"/>
                  </a:cubicBezTo>
                  <a:cubicBezTo>
                    <a:pt x="750" y="139"/>
                    <a:pt x="778" y="110"/>
                    <a:pt x="800" y="77"/>
                  </a:cubicBezTo>
                  <a:close/>
                </a:path>
              </a:pathLst>
            </a:custGeom>
            <a:grpFill/>
            <a:ln>
              <a:noFill/>
            </a:ln>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grpSp>
          <p:nvGrpSpPr>
            <p:cNvPr id="25" name="Group 24">
              <a:extLst>
                <a:ext uri="{FF2B5EF4-FFF2-40B4-BE49-F238E27FC236}">
                  <a16:creationId xmlns:a16="http://schemas.microsoft.com/office/drawing/2014/main" id="{0162444D-2A2A-46E3-9507-C0CB7E7AA354}"/>
                </a:ext>
              </a:extLst>
            </p:cNvPr>
            <p:cNvGrpSpPr>
              <a:grpSpLocks noChangeAspect="1"/>
            </p:cNvGrpSpPr>
            <p:nvPr/>
          </p:nvGrpSpPr>
          <p:grpSpPr bwMode="gray">
            <a:xfrm>
              <a:off x="2756386" y="3671305"/>
              <a:ext cx="104761" cy="103529"/>
              <a:chOff x="3331" y="1656"/>
              <a:chExt cx="1020" cy="1008"/>
            </a:xfrm>
            <a:grpFill/>
          </p:grpSpPr>
          <p:sp>
            <p:nvSpPr>
              <p:cNvPr id="28" name="Freeform 6">
                <a:extLst>
                  <a:ext uri="{FF2B5EF4-FFF2-40B4-BE49-F238E27FC236}">
                    <a16:creationId xmlns:a16="http://schemas.microsoft.com/office/drawing/2014/main" id="{77DD6462-B80E-4A66-A3F2-2A93DA872171}"/>
                  </a:ext>
                </a:extLst>
              </p:cNvPr>
              <p:cNvSpPr>
                <a:spLocks noEditPoints="1"/>
              </p:cNvSpPr>
              <p:nvPr/>
            </p:nvSpPr>
            <p:spPr bwMode="gray">
              <a:xfrm>
                <a:off x="3331" y="1656"/>
                <a:ext cx="232" cy="1008"/>
              </a:xfrm>
              <a:custGeom>
                <a:avLst/>
                <a:gdLst>
                  <a:gd name="T0" fmla="*/ 98 w 98"/>
                  <a:gd name="T1" fmla="*/ 46 h 427"/>
                  <a:gd name="T2" fmla="*/ 48 w 98"/>
                  <a:gd name="T3" fmla="*/ 92 h 427"/>
                  <a:gd name="T4" fmla="*/ 0 w 98"/>
                  <a:gd name="T5" fmla="*/ 46 h 427"/>
                  <a:gd name="T6" fmla="*/ 49 w 98"/>
                  <a:gd name="T7" fmla="*/ 0 h 427"/>
                  <a:gd name="T8" fmla="*/ 98 w 98"/>
                  <a:gd name="T9" fmla="*/ 46 h 427"/>
                  <a:gd name="T10" fmla="*/ 2 w 98"/>
                  <a:gd name="T11" fmla="*/ 427 h 427"/>
                  <a:gd name="T12" fmla="*/ 2 w 98"/>
                  <a:gd name="T13" fmla="*/ 129 h 427"/>
                  <a:gd name="T14" fmla="*/ 95 w 98"/>
                  <a:gd name="T15" fmla="*/ 129 h 427"/>
                  <a:gd name="T16" fmla="*/ 95 w 98"/>
                  <a:gd name="T17" fmla="*/ 427 h 427"/>
                  <a:gd name="T18" fmla="*/ 2 w 98"/>
                  <a:gd name="T19" fmla="*/ 42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427">
                    <a:moveTo>
                      <a:pt x="98" y="46"/>
                    </a:moveTo>
                    <a:cubicBezTo>
                      <a:pt x="98" y="72"/>
                      <a:pt x="79" y="92"/>
                      <a:pt x="48" y="92"/>
                    </a:cubicBezTo>
                    <a:cubicBezTo>
                      <a:pt x="18" y="92"/>
                      <a:pt x="0" y="72"/>
                      <a:pt x="0" y="46"/>
                    </a:cubicBezTo>
                    <a:cubicBezTo>
                      <a:pt x="0" y="20"/>
                      <a:pt x="19" y="0"/>
                      <a:pt x="49" y="0"/>
                    </a:cubicBezTo>
                    <a:cubicBezTo>
                      <a:pt x="79" y="0"/>
                      <a:pt x="97" y="20"/>
                      <a:pt x="98" y="46"/>
                    </a:cubicBezTo>
                    <a:close/>
                    <a:moveTo>
                      <a:pt x="2" y="427"/>
                    </a:moveTo>
                    <a:cubicBezTo>
                      <a:pt x="2" y="129"/>
                      <a:pt x="2" y="129"/>
                      <a:pt x="2" y="129"/>
                    </a:cubicBezTo>
                    <a:cubicBezTo>
                      <a:pt x="95" y="129"/>
                      <a:pt x="95" y="129"/>
                      <a:pt x="95" y="129"/>
                    </a:cubicBezTo>
                    <a:cubicBezTo>
                      <a:pt x="95" y="427"/>
                      <a:pt x="95" y="427"/>
                      <a:pt x="95" y="427"/>
                    </a:cubicBezTo>
                    <a:lnTo>
                      <a:pt x="2" y="4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sp>
            <p:nvSpPr>
              <p:cNvPr id="29" name="Freeform 7">
                <a:extLst>
                  <a:ext uri="{FF2B5EF4-FFF2-40B4-BE49-F238E27FC236}">
                    <a16:creationId xmlns:a16="http://schemas.microsoft.com/office/drawing/2014/main" id="{3438D5A0-89DE-45B0-9C57-B125F96DE5CC}"/>
                  </a:ext>
                </a:extLst>
              </p:cNvPr>
              <p:cNvSpPr>
                <a:spLocks/>
              </p:cNvSpPr>
              <p:nvPr/>
            </p:nvSpPr>
            <p:spPr bwMode="gray">
              <a:xfrm>
                <a:off x="3681" y="1944"/>
                <a:ext cx="670" cy="720"/>
              </a:xfrm>
              <a:custGeom>
                <a:avLst/>
                <a:gdLst>
                  <a:gd name="T0" fmla="*/ 2 w 284"/>
                  <a:gd name="T1" fmla="*/ 102 h 305"/>
                  <a:gd name="T2" fmla="*/ 0 w 284"/>
                  <a:gd name="T3" fmla="*/ 7 h 305"/>
                  <a:gd name="T4" fmla="*/ 80 w 284"/>
                  <a:gd name="T5" fmla="*/ 7 h 305"/>
                  <a:gd name="T6" fmla="*/ 84 w 284"/>
                  <a:gd name="T7" fmla="*/ 48 h 305"/>
                  <a:gd name="T8" fmla="*/ 86 w 284"/>
                  <a:gd name="T9" fmla="*/ 48 h 305"/>
                  <a:gd name="T10" fmla="*/ 178 w 284"/>
                  <a:gd name="T11" fmla="*/ 0 h 305"/>
                  <a:gd name="T12" fmla="*/ 284 w 284"/>
                  <a:gd name="T13" fmla="*/ 129 h 305"/>
                  <a:gd name="T14" fmla="*/ 284 w 284"/>
                  <a:gd name="T15" fmla="*/ 305 h 305"/>
                  <a:gd name="T16" fmla="*/ 192 w 284"/>
                  <a:gd name="T17" fmla="*/ 305 h 305"/>
                  <a:gd name="T18" fmla="*/ 192 w 284"/>
                  <a:gd name="T19" fmla="*/ 140 h 305"/>
                  <a:gd name="T20" fmla="*/ 145 w 284"/>
                  <a:gd name="T21" fmla="*/ 75 h 305"/>
                  <a:gd name="T22" fmla="*/ 98 w 284"/>
                  <a:gd name="T23" fmla="*/ 110 h 305"/>
                  <a:gd name="T24" fmla="*/ 94 w 284"/>
                  <a:gd name="T25" fmla="*/ 133 h 305"/>
                  <a:gd name="T26" fmla="*/ 94 w 284"/>
                  <a:gd name="T27" fmla="*/ 305 h 305"/>
                  <a:gd name="T28" fmla="*/ 2 w 284"/>
                  <a:gd name="T29" fmla="*/ 305 h 305"/>
                  <a:gd name="T30" fmla="*/ 2 w 284"/>
                  <a:gd name="T31" fmla="*/ 102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4" h="305">
                    <a:moveTo>
                      <a:pt x="2" y="102"/>
                    </a:moveTo>
                    <a:cubicBezTo>
                      <a:pt x="2" y="65"/>
                      <a:pt x="1" y="34"/>
                      <a:pt x="0" y="7"/>
                    </a:cubicBezTo>
                    <a:cubicBezTo>
                      <a:pt x="80" y="7"/>
                      <a:pt x="80" y="7"/>
                      <a:pt x="80" y="7"/>
                    </a:cubicBezTo>
                    <a:cubicBezTo>
                      <a:pt x="84" y="48"/>
                      <a:pt x="84" y="48"/>
                      <a:pt x="84" y="48"/>
                    </a:cubicBezTo>
                    <a:cubicBezTo>
                      <a:pt x="86" y="48"/>
                      <a:pt x="86" y="48"/>
                      <a:pt x="86" y="48"/>
                    </a:cubicBezTo>
                    <a:cubicBezTo>
                      <a:pt x="98" y="29"/>
                      <a:pt x="128" y="0"/>
                      <a:pt x="178" y="0"/>
                    </a:cubicBezTo>
                    <a:cubicBezTo>
                      <a:pt x="239" y="0"/>
                      <a:pt x="284" y="41"/>
                      <a:pt x="284" y="129"/>
                    </a:cubicBezTo>
                    <a:cubicBezTo>
                      <a:pt x="284" y="305"/>
                      <a:pt x="284" y="305"/>
                      <a:pt x="284" y="305"/>
                    </a:cubicBezTo>
                    <a:cubicBezTo>
                      <a:pt x="192" y="305"/>
                      <a:pt x="192" y="305"/>
                      <a:pt x="192" y="305"/>
                    </a:cubicBezTo>
                    <a:cubicBezTo>
                      <a:pt x="192" y="140"/>
                      <a:pt x="192" y="140"/>
                      <a:pt x="192" y="140"/>
                    </a:cubicBezTo>
                    <a:cubicBezTo>
                      <a:pt x="192" y="101"/>
                      <a:pt x="178" y="75"/>
                      <a:pt x="145" y="75"/>
                    </a:cubicBezTo>
                    <a:cubicBezTo>
                      <a:pt x="119" y="75"/>
                      <a:pt x="104" y="93"/>
                      <a:pt x="98" y="110"/>
                    </a:cubicBezTo>
                    <a:cubicBezTo>
                      <a:pt x="95" y="116"/>
                      <a:pt x="94" y="124"/>
                      <a:pt x="94" y="133"/>
                    </a:cubicBezTo>
                    <a:cubicBezTo>
                      <a:pt x="94" y="305"/>
                      <a:pt x="94" y="305"/>
                      <a:pt x="94" y="305"/>
                    </a:cubicBezTo>
                    <a:cubicBezTo>
                      <a:pt x="2" y="305"/>
                      <a:pt x="2" y="305"/>
                      <a:pt x="2" y="305"/>
                    </a:cubicBezTo>
                    <a:lnTo>
                      <a:pt x="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grpSp>
        <p:sp>
          <p:nvSpPr>
            <p:cNvPr id="27" name="Freeform 5">
              <a:extLst>
                <a:ext uri="{FF2B5EF4-FFF2-40B4-BE49-F238E27FC236}">
                  <a16:creationId xmlns:a16="http://schemas.microsoft.com/office/drawing/2014/main" id="{9B2BAAC6-7CCD-4529-8455-659FC8953183}"/>
                </a:ext>
              </a:extLst>
            </p:cNvPr>
            <p:cNvSpPr>
              <a:spLocks/>
            </p:cNvSpPr>
            <p:nvPr/>
          </p:nvSpPr>
          <p:spPr bwMode="gray">
            <a:xfrm>
              <a:off x="2444506" y="3670918"/>
              <a:ext cx="48669" cy="104972"/>
            </a:xfrm>
            <a:custGeom>
              <a:avLst/>
              <a:gdLst>
                <a:gd name="T0" fmla="*/ 60 w 90"/>
                <a:gd name="T1" fmla="*/ 193 h 193"/>
                <a:gd name="T2" fmla="*/ 20 w 90"/>
                <a:gd name="T3" fmla="*/ 193 h 193"/>
                <a:gd name="T4" fmla="*/ 20 w 90"/>
                <a:gd name="T5" fmla="*/ 97 h 193"/>
                <a:gd name="T6" fmla="*/ 0 w 90"/>
                <a:gd name="T7" fmla="*/ 97 h 193"/>
                <a:gd name="T8" fmla="*/ 0 w 90"/>
                <a:gd name="T9" fmla="*/ 63 h 193"/>
                <a:gd name="T10" fmla="*/ 20 w 90"/>
                <a:gd name="T11" fmla="*/ 63 h 193"/>
                <a:gd name="T12" fmla="*/ 20 w 90"/>
                <a:gd name="T13" fmla="*/ 44 h 193"/>
                <a:gd name="T14" fmla="*/ 63 w 90"/>
                <a:gd name="T15" fmla="*/ 0 h 193"/>
                <a:gd name="T16" fmla="*/ 89 w 90"/>
                <a:gd name="T17" fmla="*/ 0 h 193"/>
                <a:gd name="T18" fmla="*/ 89 w 90"/>
                <a:gd name="T19" fmla="*/ 34 h 193"/>
                <a:gd name="T20" fmla="*/ 73 w 90"/>
                <a:gd name="T21" fmla="*/ 34 h 193"/>
                <a:gd name="T22" fmla="*/ 60 w 90"/>
                <a:gd name="T23" fmla="*/ 47 h 193"/>
                <a:gd name="T24" fmla="*/ 60 w 90"/>
                <a:gd name="T25" fmla="*/ 63 h 193"/>
                <a:gd name="T26" fmla="*/ 90 w 90"/>
                <a:gd name="T27" fmla="*/ 63 h 193"/>
                <a:gd name="T28" fmla="*/ 86 w 90"/>
                <a:gd name="T29" fmla="*/ 97 h 193"/>
                <a:gd name="T30" fmla="*/ 60 w 90"/>
                <a:gd name="T31" fmla="*/ 97 h 193"/>
                <a:gd name="T32" fmla="*/ 60 w 90"/>
                <a:gd name="T33" fmla="*/ 19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 h="193">
                  <a:moveTo>
                    <a:pt x="60" y="193"/>
                  </a:moveTo>
                  <a:cubicBezTo>
                    <a:pt x="20" y="193"/>
                    <a:pt x="20" y="193"/>
                    <a:pt x="20" y="193"/>
                  </a:cubicBezTo>
                  <a:cubicBezTo>
                    <a:pt x="20" y="97"/>
                    <a:pt x="20" y="97"/>
                    <a:pt x="20" y="97"/>
                  </a:cubicBezTo>
                  <a:cubicBezTo>
                    <a:pt x="0" y="97"/>
                    <a:pt x="0" y="97"/>
                    <a:pt x="0" y="97"/>
                  </a:cubicBezTo>
                  <a:cubicBezTo>
                    <a:pt x="0" y="63"/>
                    <a:pt x="0" y="63"/>
                    <a:pt x="0" y="63"/>
                  </a:cubicBezTo>
                  <a:cubicBezTo>
                    <a:pt x="20" y="63"/>
                    <a:pt x="20" y="63"/>
                    <a:pt x="20" y="63"/>
                  </a:cubicBezTo>
                  <a:cubicBezTo>
                    <a:pt x="20" y="44"/>
                    <a:pt x="20" y="44"/>
                    <a:pt x="20" y="44"/>
                  </a:cubicBezTo>
                  <a:cubicBezTo>
                    <a:pt x="20" y="16"/>
                    <a:pt x="31" y="0"/>
                    <a:pt x="63" y="0"/>
                  </a:cubicBezTo>
                  <a:cubicBezTo>
                    <a:pt x="89" y="0"/>
                    <a:pt x="89" y="0"/>
                    <a:pt x="89" y="0"/>
                  </a:cubicBezTo>
                  <a:cubicBezTo>
                    <a:pt x="89" y="34"/>
                    <a:pt x="89" y="34"/>
                    <a:pt x="89" y="34"/>
                  </a:cubicBezTo>
                  <a:cubicBezTo>
                    <a:pt x="73" y="34"/>
                    <a:pt x="73" y="34"/>
                    <a:pt x="73" y="34"/>
                  </a:cubicBezTo>
                  <a:cubicBezTo>
                    <a:pt x="60" y="34"/>
                    <a:pt x="60" y="38"/>
                    <a:pt x="60" y="47"/>
                  </a:cubicBezTo>
                  <a:cubicBezTo>
                    <a:pt x="60" y="63"/>
                    <a:pt x="60" y="63"/>
                    <a:pt x="60" y="63"/>
                  </a:cubicBezTo>
                  <a:cubicBezTo>
                    <a:pt x="90" y="63"/>
                    <a:pt x="90" y="63"/>
                    <a:pt x="90" y="63"/>
                  </a:cubicBezTo>
                  <a:cubicBezTo>
                    <a:pt x="86" y="97"/>
                    <a:pt x="86" y="97"/>
                    <a:pt x="86" y="97"/>
                  </a:cubicBezTo>
                  <a:cubicBezTo>
                    <a:pt x="60" y="97"/>
                    <a:pt x="60" y="97"/>
                    <a:pt x="60" y="97"/>
                  </a:cubicBezTo>
                  <a:lnTo>
                    <a:pt x="60" y="193"/>
                  </a:lnTo>
                  <a:close/>
                </a:path>
              </a:pathLst>
            </a:custGeom>
            <a:grpFill/>
            <a:ln>
              <a:noFill/>
            </a:ln>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defRPr/>
              </a:pPr>
              <a:endParaRPr lang="en-US" sz="1350" kern="0" dirty="0">
                <a:solidFill>
                  <a:prstClr val="black"/>
                </a:solidFill>
                <a:latin typeface="Microsoft Sans Serif" panose="020B0604020202020204" pitchFamily="34" charset="0"/>
                <a:ea typeface=""/>
                <a:cs typeface=""/>
              </a:endParaRPr>
            </a:p>
          </p:txBody>
        </p:sp>
      </p:grpSp>
      <p:grpSp>
        <p:nvGrpSpPr>
          <p:cNvPr id="30" name="Group 4">
            <a:extLst>
              <a:ext uri="{FF2B5EF4-FFF2-40B4-BE49-F238E27FC236}">
                <a16:creationId xmlns:a16="http://schemas.microsoft.com/office/drawing/2014/main" id="{DE886775-9812-41F6-8105-104E35541267}"/>
              </a:ext>
            </a:extLst>
          </p:cNvPr>
          <p:cNvGrpSpPr>
            <a:grpSpLocks noChangeAspect="1"/>
          </p:cNvGrpSpPr>
          <p:nvPr userDrawn="1"/>
        </p:nvGrpSpPr>
        <p:grpSpPr bwMode="auto">
          <a:xfrm>
            <a:off x="1794626" y="1786351"/>
            <a:ext cx="123340" cy="123444"/>
            <a:chOff x="2653" y="972"/>
            <a:chExt cx="2372" cy="2374"/>
          </a:xfrm>
          <a:solidFill>
            <a:schemeClr val="tx1">
              <a:lumMod val="85000"/>
              <a:lumOff val="15000"/>
            </a:schemeClr>
          </a:solidFill>
        </p:grpSpPr>
        <p:sp>
          <p:nvSpPr>
            <p:cNvPr id="31" name="Freeform 5">
              <a:extLst>
                <a:ext uri="{FF2B5EF4-FFF2-40B4-BE49-F238E27FC236}">
                  <a16:creationId xmlns:a16="http://schemas.microsoft.com/office/drawing/2014/main" id="{D707ECAF-1E15-4D8A-8721-BDD7B299EC08}"/>
                </a:ext>
              </a:extLst>
            </p:cNvPr>
            <p:cNvSpPr>
              <a:spLocks noEditPoints="1"/>
            </p:cNvSpPr>
            <p:nvPr userDrawn="1"/>
          </p:nvSpPr>
          <p:spPr bwMode="auto">
            <a:xfrm>
              <a:off x="2653" y="972"/>
              <a:ext cx="2372" cy="2374"/>
            </a:xfrm>
            <a:custGeom>
              <a:avLst/>
              <a:gdLst>
                <a:gd name="T0" fmla="*/ 1008 w 2016"/>
                <a:gd name="T1" fmla="*/ 182 h 2016"/>
                <a:gd name="T2" fmla="*/ 1415 w 2016"/>
                <a:gd name="T3" fmla="*/ 188 h 2016"/>
                <a:gd name="T4" fmla="*/ 1602 w 2016"/>
                <a:gd name="T5" fmla="*/ 222 h 2016"/>
                <a:gd name="T6" fmla="*/ 1718 w 2016"/>
                <a:gd name="T7" fmla="*/ 298 h 2016"/>
                <a:gd name="T8" fmla="*/ 1794 w 2016"/>
                <a:gd name="T9" fmla="*/ 414 h 2016"/>
                <a:gd name="T10" fmla="*/ 1828 w 2016"/>
                <a:gd name="T11" fmla="*/ 601 h 2016"/>
                <a:gd name="T12" fmla="*/ 1834 w 2016"/>
                <a:gd name="T13" fmla="*/ 1008 h 2016"/>
                <a:gd name="T14" fmla="*/ 1828 w 2016"/>
                <a:gd name="T15" fmla="*/ 1415 h 2016"/>
                <a:gd name="T16" fmla="*/ 1794 w 2016"/>
                <a:gd name="T17" fmla="*/ 1602 h 2016"/>
                <a:gd name="T18" fmla="*/ 1718 w 2016"/>
                <a:gd name="T19" fmla="*/ 1718 h 2016"/>
                <a:gd name="T20" fmla="*/ 1602 w 2016"/>
                <a:gd name="T21" fmla="*/ 1794 h 2016"/>
                <a:gd name="T22" fmla="*/ 1415 w 2016"/>
                <a:gd name="T23" fmla="*/ 1828 h 2016"/>
                <a:gd name="T24" fmla="*/ 1008 w 2016"/>
                <a:gd name="T25" fmla="*/ 1834 h 2016"/>
                <a:gd name="T26" fmla="*/ 601 w 2016"/>
                <a:gd name="T27" fmla="*/ 1828 h 2016"/>
                <a:gd name="T28" fmla="*/ 414 w 2016"/>
                <a:gd name="T29" fmla="*/ 1794 h 2016"/>
                <a:gd name="T30" fmla="*/ 298 w 2016"/>
                <a:gd name="T31" fmla="*/ 1718 h 2016"/>
                <a:gd name="T32" fmla="*/ 222 w 2016"/>
                <a:gd name="T33" fmla="*/ 1602 h 2016"/>
                <a:gd name="T34" fmla="*/ 188 w 2016"/>
                <a:gd name="T35" fmla="*/ 1415 h 2016"/>
                <a:gd name="T36" fmla="*/ 182 w 2016"/>
                <a:gd name="T37" fmla="*/ 1008 h 2016"/>
                <a:gd name="T38" fmla="*/ 188 w 2016"/>
                <a:gd name="T39" fmla="*/ 601 h 2016"/>
                <a:gd name="T40" fmla="*/ 222 w 2016"/>
                <a:gd name="T41" fmla="*/ 414 h 2016"/>
                <a:gd name="T42" fmla="*/ 298 w 2016"/>
                <a:gd name="T43" fmla="*/ 298 h 2016"/>
                <a:gd name="T44" fmla="*/ 414 w 2016"/>
                <a:gd name="T45" fmla="*/ 222 h 2016"/>
                <a:gd name="T46" fmla="*/ 601 w 2016"/>
                <a:gd name="T47" fmla="*/ 188 h 2016"/>
                <a:gd name="T48" fmla="*/ 1008 w 2016"/>
                <a:gd name="T49" fmla="*/ 182 h 2016"/>
                <a:gd name="T50" fmla="*/ 1008 w 2016"/>
                <a:gd name="T51" fmla="*/ 0 h 2016"/>
                <a:gd name="T52" fmla="*/ 593 w 2016"/>
                <a:gd name="T53" fmla="*/ 6 h 2016"/>
                <a:gd name="T54" fmla="*/ 348 w 2016"/>
                <a:gd name="T55" fmla="*/ 53 h 2016"/>
                <a:gd name="T56" fmla="*/ 169 w 2016"/>
                <a:gd name="T57" fmla="*/ 169 h 2016"/>
                <a:gd name="T58" fmla="*/ 53 w 2016"/>
                <a:gd name="T59" fmla="*/ 348 h 2016"/>
                <a:gd name="T60" fmla="*/ 6 w 2016"/>
                <a:gd name="T61" fmla="*/ 593 h 2016"/>
                <a:gd name="T62" fmla="*/ 0 w 2016"/>
                <a:gd name="T63" fmla="*/ 1008 h 2016"/>
                <a:gd name="T64" fmla="*/ 6 w 2016"/>
                <a:gd name="T65" fmla="*/ 1423 h 2016"/>
                <a:gd name="T66" fmla="*/ 53 w 2016"/>
                <a:gd name="T67" fmla="*/ 1668 h 2016"/>
                <a:gd name="T68" fmla="*/ 169 w 2016"/>
                <a:gd name="T69" fmla="*/ 1847 h 2016"/>
                <a:gd name="T70" fmla="*/ 348 w 2016"/>
                <a:gd name="T71" fmla="*/ 1963 h 2016"/>
                <a:gd name="T72" fmla="*/ 593 w 2016"/>
                <a:gd name="T73" fmla="*/ 2010 h 2016"/>
                <a:gd name="T74" fmla="*/ 1008 w 2016"/>
                <a:gd name="T75" fmla="*/ 2016 h 2016"/>
                <a:gd name="T76" fmla="*/ 1423 w 2016"/>
                <a:gd name="T77" fmla="*/ 2010 h 2016"/>
                <a:gd name="T78" fmla="*/ 1668 w 2016"/>
                <a:gd name="T79" fmla="*/ 1963 h 2016"/>
                <a:gd name="T80" fmla="*/ 1847 w 2016"/>
                <a:gd name="T81" fmla="*/ 1847 h 2016"/>
                <a:gd name="T82" fmla="*/ 1963 w 2016"/>
                <a:gd name="T83" fmla="*/ 1668 h 2016"/>
                <a:gd name="T84" fmla="*/ 2010 w 2016"/>
                <a:gd name="T85" fmla="*/ 1423 h 2016"/>
                <a:gd name="T86" fmla="*/ 2016 w 2016"/>
                <a:gd name="T87" fmla="*/ 1008 h 2016"/>
                <a:gd name="T88" fmla="*/ 2010 w 2016"/>
                <a:gd name="T89" fmla="*/ 593 h 2016"/>
                <a:gd name="T90" fmla="*/ 1963 w 2016"/>
                <a:gd name="T91" fmla="*/ 348 h 2016"/>
                <a:gd name="T92" fmla="*/ 1847 w 2016"/>
                <a:gd name="T93" fmla="*/ 169 h 2016"/>
                <a:gd name="T94" fmla="*/ 1668 w 2016"/>
                <a:gd name="T95" fmla="*/ 53 h 2016"/>
                <a:gd name="T96" fmla="*/ 1423 w 2016"/>
                <a:gd name="T97" fmla="*/ 6 h 2016"/>
                <a:gd name="T98" fmla="*/ 1008 w 2016"/>
                <a:gd name="T99" fmla="*/ 0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16" h="2016">
                  <a:moveTo>
                    <a:pt x="1008" y="182"/>
                  </a:moveTo>
                  <a:cubicBezTo>
                    <a:pt x="1277" y="182"/>
                    <a:pt x="1309" y="183"/>
                    <a:pt x="1415" y="188"/>
                  </a:cubicBezTo>
                  <a:cubicBezTo>
                    <a:pt x="1513" y="192"/>
                    <a:pt x="1567" y="209"/>
                    <a:pt x="1602" y="222"/>
                  </a:cubicBezTo>
                  <a:cubicBezTo>
                    <a:pt x="1649" y="241"/>
                    <a:pt x="1683" y="263"/>
                    <a:pt x="1718" y="298"/>
                  </a:cubicBezTo>
                  <a:cubicBezTo>
                    <a:pt x="1753" y="333"/>
                    <a:pt x="1775" y="367"/>
                    <a:pt x="1794" y="414"/>
                  </a:cubicBezTo>
                  <a:cubicBezTo>
                    <a:pt x="1807" y="449"/>
                    <a:pt x="1824" y="503"/>
                    <a:pt x="1828" y="601"/>
                  </a:cubicBezTo>
                  <a:cubicBezTo>
                    <a:pt x="1833" y="707"/>
                    <a:pt x="1834" y="739"/>
                    <a:pt x="1834" y="1008"/>
                  </a:cubicBezTo>
                  <a:cubicBezTo>
                    <a:pt x="1834" y="1277"/>
                    <a:pt x="1833" y="1309"/>
                    <a:pt x="1828" y="1415"/>
                  </a:cubicBezTo>
                  <a:cubicBezTo>
                    <a:pt x="1824" y="1513"/>
                    <a:pt x="1807" y="1567"/>
                    <a:pt x="1794" y="1602"/>
                  </a:cubicBezTo>
                  <a:cubicBezTo>
                    <a:pt x="1775" y="1649"/>
                    <a:pt x="1753" y="1683"/>
                    <a:pt x="1718" y="1718"/>
                  </a:cubicBezTo>
                  <a:cubicBezTo>
                    <a:pt x="1683" y="1753"/>
                    <a:pt x="1649" y="1775"/>
                    <a:pt x="1602" y="1794"/>
                  </a:cubicBezTo>
                  <a:cubicBezTo>
                    <a:pt x="1567" y="1807"/>
                    <a:pt x="1513" y="1824"/>
                    <a:pt x="1415" y="1828"/>
                  </a:cubicBezTo>
                  <a:cubicBezTo>
                    <a:pt x="1309" y="1833"/>
                    <a:pt x="1277" y="1834"/>
                    <a:pt x="1008" y="1834"/>
                  </a:cubicBezTo>
                  <a:cubicBezTo>
                    <a:pt x="739" y="1834"/>
                    <a:pt x="707" y="1833"/>
                    <a:pt x="601" y="1828"/>
                  </a:cubicBezTo>
                  <a:cubicBezTo>
                    <a:pt x="503" y="1824"/>
                    <a:pt x="449" y="1807"/>
                    <a:pt x="414" y="1794"/>
                  </a:cubicBezTo>
                  <a:cubicBezTo>
                    <a:pt x="367" y="1775"/>
                    <a:pt x="333" y="1753"/>
                    <a:pt x="298" y="1718"/>
                  </a:cubicBezTo>
                  <a:cubicBezTo>
                    <a:pt x="263" y="1683"/>
                    <a:pt x="241" y="1649"/>
                    <a:pt x="222" y="1602"/>
                  </a:cubicBezTo>
                  <a:cubicBezTo>
                    <a:pt x="209" y="1567"/>
                    <a:pt x="192" y="1513"/>
                    <a:pt x="188" y="1415"/>
                  </a:cubicBezTo>
                  <a:cubicBezTo>
                    <a:pt x="183" y="1309"/>
                    <a:pt x="182" y="1277"/>
                    <a:pt x="182" y="1008"/>
                  </a:cubicBezTo>
                  <a:cubicBezTo>
                    <a:pt x="182" y="739"/>
                    <a:pt x="183" y="707"/>
                    <a:pt x="188" y="601"/>
                  </a:cubicBezTo>
                  <a:cubicBezTo>
                    <a:pt x="192" y="503"/>
                    <a:pt x="209" y="449"/>
                    <a:pt x="222" y="414"/>
                  </a:cubicBezTo>
                  <a:cubicBezTo>
                    <a:pt x="241" y="367"/>
                    <a:pt x="263" y="333"/>
                    <a:pt x="298" y="298"/>
                  </a:cubicBezTo>
                  <a:cubicBezTo>
                    <a:pt x="333" y="263"/>
                    <a:pt x="367" y="241"/>
                    <a:pt x="414" y="222"/>
                  </a:cubicBezTo>
                  <a:cubicBezTo>
                    <a:pt x="449" y="209"/>
                    <a:pt x="503" y="192"/>
                    <a:pt x="601" y="188"/>
                  </a:cubicBezTo>
                  <a:cubicBezTo>
                    <a:pt x="707" y="183"/>
                    <a:pt x="739" y="182"/>
                    <a:pt x="1008" y="182"/>
                  </a:cubicBezTo>
                  <a:moveTo>
                    <a:pt x="1008" y="0"/>
                  </a:moveTo>
                  <a:cubicBezTo>
                    <a:pt x="734" y="0"/>
                    <a:pt x="700" y="1"/>
                    <a:pt x="593" y="6"/>
                  </a:cubicBezTo>
                  <a:cubicBezTo>
                    <a:pt x="485" y="11"/>
                    <a:pt x="412" y="28"/>
                    <a:pt x="348" y="53"/>
                  </a:cubicBezTo>
                  <a:cubicBezTo>
                    <a:pt x="282" y="79"/>
                    <a:pt x="225" y="113"/>
                    <a:pt x="169" y="169"/>
                  </a:cubicBezTo>
                  <a:cubicBezTo>
                    <a:pt x="113" y="225"/>
                    <a:pt x="79" y="282"/>
                    <a:pt x="53" y="348"/>
                  </a:cubicBezTo>
                  <a:cubicBezTo>
                    <a:pt x="28" y="412"/>
                    <a:pt x="11" y="485"/>
                    <a:pt x="6" y="593"/>
                  </a:cubicBezTo>
                  <a:cubicBezTo>
                    <a:pt x="1" y="700"/>
                    <a:pt x="0" y="734"/>
                    <a:pt x="0" y="1008"/>
                  </a:cubicBezTo>
                  <a:cubicBezTo>
                    <a:pt x="0" y="1282"/>
                    <a:pt x="1" y="1316"/>
                    <a:pt x="6" y="1423"/>
                  </a:cubicBezTo>
                  <a:cubicBezTo>
                    <a:pt x="11" y="1531"/>
                    <a:pt x="28" y="1604"/>
                    <a:pt x="53" y="1668"/>
                  </a:cubicBezTo>
                  <a:cubicBezTo>
                    <a:pt x="79" y="1734"/>
                    <a:pt x="113" y="1791"/>
                    <a:pt x="169" y="1847"/>
                  </a:cubicBezTo>
                  <a:cubicBezTo>
                    <a:pt x="225" y="1903"/>
                    <a:pt x="282" y="1937"/>
                    <a:pt x="348" y="1963"/>
                  </a:cubicBezTo>
                  <a:cubicBezTo>
                    <a:pt x="412" y="1988"/>
                    <a:pt x="485" y="2005"/>
                    <a:pt x="593" y="2010"/>
                  </a:cubicBezTo>
                  <a:cubicBezTo>
                    <a:pt x="700" y="2015"/>
                    <a:pt x="734" y="2016"/>
                    <a:pt x="1008" y="2016"/>
                  </a:cubicBezTo>
                  <a:cubicBezTo>
                    <a:pt x="1282" y="2016"/>
                    <a:pt x="1316" y="2015"/>
                    <a:pt x="1423" y="2010"/>
                  </a:cubicBezTo>
                  <a:cubicBezTo>
                    <a:pt x="1531" y="2005"/>
                    <a:pt x="1604" y="1988"/>
                    <a:pt x="1668" y="1963"/>
                  </a:cubicBezTo>
                  <a:cubicBezTo>
                    <a:pt x="1734" y="1937"/>
                    <a:pt x="1791" y="1903"/>
                    <a:pt x="1847" y="1847"/>
                  </a:cubicBezTo>
                  <a:cubicBezTo>
                    <a:pt x="1903" y="1791"/>
                    <a:pt x="1937" y="1734"/>
                    <a:pt x="1963" y="1668"/>
                  </a:cubicBezTo>
                  <a:cubicBezTo>
                    <a:pt x="1988" y="1604"/>
                    <a:pt x="2005" y="1531"/>
                    <a:pt x="2010" y="1423"/>
                  </a:cubicBezTo>
                  <a:cubicBezTo>
                    <a:pt x="2015" y="1316"/>
                    <a:pt x="2016" y="1282"/>
                    <a:pt x="2016" y="1008"/>
                  </a:cubicBezTo>
                  <a:cubicBezTo>
                    <a:pt x="2016" y="734"/>
                    <a:pt x="2015" y="700"/>
                    <a:pt x="2010" y="593"/>
                  </a:cubicBezTo>
                  <a:cubicBezTo>
                    <a:pt x="2005" y="485"/>
                    <a:pt x="1988" y="412"/>
                    <a:pt x="1963" y="348"/>
                  </a:cubicBezTo>
                  <a:cubicBezTo>
                    <a:pt x="1937" y="282"/>
                    <a:pt x="1903" y="225"/>
                    <a:pt x="1847" y="169"/>
                  </a:cubicBezTo>
                  <a:cubicBezTo>
                    <a:pt x="1791" y="113"/>
                    <a:pt x="1734" y="79"/>
                    <a:pt x="1668" y="53"/>
                  </a:cubicBezTo>
                  <a:cubicBezTo>
                    <a:pt x="1604" y="28"/>
                    <a:pt x="1531" y="11"/>
                    <a:pt x="1423" y="6"/>
                  </a:cubicBezTo>
                  <a:cubicBezTo>
                    <a:pt x="1316" y="1"/>
                    <a:pt x="1282" y="0"/>
                    <a:pt x="100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en-US" sz="1350">
                <a:solidFill>
                  <a:srgbClr val="000000"/>
                </a:solidFill>
                <a:latin typeface="Microsoft Sans Serif"/>
                <a:ea typeface=""/>
                <a:cs typeface=""/>
              </a:endParaRPr>
            </a:p>
          </p:txBody>
        </p:sp>
        <p:sp>
          <p:nvSpPr>
            <p:cNvPr id="32" name="Freeform 6">
              <a:extLst>
                <a:ext uri="{FF2B5EF4-FFF2-40B4-BE49-F238E27FC236}">
                  <a16:creationId xmlns:a16="http://schemas.microsoft.com/office/drawing/2014/main" id="{AA020C44-A552-4F62-B5BF-29E7AF67A73E}"/>
                </a:ext>
              </a:extLst>
            </p:cNvPr>
            <p:cNvSpPr>
              <a:spLocks noEditPoints="1"/>
            </p:cNvSpPr>
            <p:nvPr userDrawn="1"/>
          </p:nvSpPr>
          <p:spPr bwMode="auto">
            <a:xfrm>
              <a:off x="3231" y="1550"/>
              <a:ext cx="1216" cy="1218"/>
            </a:xfrm>
            <a:custGeom>
              <a:avLst/>
              <a:gdLst>
                <a:gd name="T0" fmla="*/ 517 w 1034"/>
                <a:gd name="T1" fmla="*/ 0 h 1034"/>
                <a:gd name="T2" fmla="*/ 0 w 1034"/>
                <a:gd name="T3" fmla="*/ 517 h 1034"/>
                <a:gd name="T4" fmla="*/ 517 w 1034"/>
                <a:gd name="T5" fmla="*/ 1034 h 1034"/>
                <a:gd name="T6" fmla="*/ 1034 w 1034"/>
                <a:gd name="T7" fmla="*/ 517 h 1034"/>
                <a:gd name="T8" fmla="*/ 517 w 1034"/>
                <a:gd name="T9" fmla="*/ 0 h 1034"/>
                <a:gd name="T10" fmla="*/ 517 w 1034"/>
                <a:gd name="T11" fmla="*/ 853 h 1034"/>
                <a:gd name="T12" fmla="*/ 181 w 1034"/>
                <a:gd name="T13" fmla="*/ 517 h 1034"/>
                <a:gd name="T14" fmla="*/ 517 w 1034"/>
                <a:gd name="T15" fmla="*/ 181 h 1034"/>
                <a:gd name="T16" fmla="*/ 853 w 1034"/>
                <a:gd name="T17" fmla="*/ 517 h 1034"/>
                <a:gd name="T18" fmla="*/ 517 w 1034"/>
                <a:gd name="T19" fmla="*/ 853 h 1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4" h="1034">
                  <a:moveTo>
                    <a:pt x="517" y="0"/>
                  </a:moveTo>
                  <a:cubicBezTo>
                    <a:pt x="231" y="0"/>
                    <a:pt x="0" y="231"/>
                    <a:pt x="0" y="517"/>
                  </a:cubicBezTo>
                  <a:cubicBezTo>
                    <a:pt x="0" y="803"/>
                    <a:pt x="231" y="1034"/>
                    <a:pt x="517" y="1034"/>
                  </a:cubicBezTo>
                  <a:cubicBezTo>
                    <a:pt x="803" y="1034"/>
                    <a:pt x="1034" y="803"/>
                    <a:pt x="1034" y="517"/>
                  </a:cubicBezTo>
                  <a:cubicBezTo>
                    <a:pt x="1034" y="231"/>
                    <a:pt x="803" y="0"/>
                    <a:pt x="517" y="0"/>
                  </a:cubicBezTo>
                  <a:close/>
                  <a:moveTo>
                    <a:pt x="517" y="853"/>
                  </a:moveTo>
                  <a:cubicBezTo>
                    <a:pt x="331" y="853"/>
                    <a:pt x="181" y="703"/>
                    <a:pt x="181" y="517"/>
                  </a:cubicBezTo>
                  <a:cubicBezTo>
                    <a:pt x="181" y="331"/>
                    <a:pt x="331" y="181"/>
                    <a:pt x="517" y="181"/>
                  </a:cubicBezTo>
                  <a:cubicBezTo>
                    <a:pt x="703" y="181"/>
                    <a:pt x="853" y="331"/>
                    <a:pt x="853" y="517"/>
                  </a:cubicBezTo>
                  <a:cubicBezTo>
                    <a:pt x="853" y="703"/>
                    <a:pt x="703" y="853"/>
                    <a:pt x="517" y="8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en-US" sz="1350">
                <a:solidFill>
                  <a:srgbClr val="000000"/>
                </a:solidFill>
                <a:latin typeface="Microsoft Sans Serif"/>
                <a:ea typeface=""/>
                <a:cs typeface=""/>
              </a:endParaRPr>
            </a:p>
          </p:txBody>
        </p:sp>
        <p:sp>
          <p:nvSpPr>
            <p:cNvPr id="33" name="Oval 7">
              <a:extLst>
                <a:ext uri="{FF2B5EF4-FFF2-40B4-BE49-F238E27FC236}">
                  <a16:creationId xmlns:a16="http://schemas.microsoft.com/office/drawing/2014/main" id="{501F78CB-8C7C-4CFB-8E9A-5B5DD83FBBD5}"/>
                </a:ext>
              </a:extLst>
            </p:cNvPr>
            <p:cNvSpPr>
              <a:spLocks noChangeArrowheads="1"/>
            </p:cNvSpPr>
            <p:nvPr userDrawn="1"/>
          </p:nvSpPr>
          <p:spPr bwMode="auto">
            <a:xfrm>
              <a:off x="4329" y="1383"/>
              <a:ext cx="285" cy="2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en-US" sz="1350">
                <a:solidFill>
                  <a:srgbClr val="000000"/>
                </a:solidFill>
                <a:latin typeface="Microsoft Sans Serif"/>
                <a:ea typeface=""/>
                <a:cs typeface=""/>
              </a:endParaRPr>
            </a:p>
          </p:txBody>
        </p:sp>
      </p:grpSp>
      <p:sp>
        <p:nvSpPr>
          <p:cNvPr id="34" name="Freeform 5">
            <a:extLst>
              <a:ext uri="{FF2B5EF4-FFF2-40B4-BE49-F238E27FC236}">
                <a16:creationId xmlns:a16="http://schemas.microsoft.com/office/drawing/2014/main" id="{9AE80950-E40D-4560-B328-E8273E5BF344}"/>
              </a:ext>
            </a:extLst>
          </p:cNvPr>
          <p:cNvSpPr>
            <a:spLocks noEditPoints="1"/>
          </p:cNvSpPr>
          <p:nvPr userDrawn="1"/>
        </p:nvSpPr>
        <p:spPr bwMode="gray">
          <a:xfrm>
            <a:off x="370332" y="274320"/>
            <a:ext cx="989687" cy="181400"/>
          </a:xfrm>
          <a:custGeom>
            <a:avLst/>
            <a:gdLst>
              <a:gd name="T0" fmla="*/ 2199 w 8006"/>
              <a:gd name="T1" fmla="*/ 1222 h 1470"/>
              <a:gd name="T2" fmla="*/ 2017 w 8006"/>
              <a:gd name="T3" fmla="*/ 1223 h 1470"/>
              <a:gd name="T4" fmla="*/ 1391 w 8006"/>
              <a:gd name="T5" fmla="*/ 923 h 1470"/>
              <a:gd name="T6" fmla="*/ 1535 w 8006"/>
              <a:gd name="T7" fmla="*/ 421 h 1470"/>
              <a:gd name="T8" fmla="*/ 1792 w 8006"/>
              <a:gd name="T9" fmla="*/ 1125 h 1470"/>
              <a:gd name="T10" fmla="*/ 2056 w 8006"/>
              <a:gd name="T11" fmla="*/ 421 h 1470"/>
              <a:gd name="T12" fmla="*/ 0 w 8006"/>
              <a:gd name="T13" fmla="*/ 641 h 1470"/>
              <a:gd name="T14" fmla="*/ 881 w 8006"/>
              <a:gd name="T15" fmla="*/ 1438 h 1470"/>
              <a:gd name="T16" fmla="*/ 1071 w 8006"/>
              <a:gd name="T17" fmla="*/ 1419 h 1470"/>
              <a:gd name="T18" fmla="*/ 638 w 8006"/>
              <a:gd name="T19" fmla="*/ 0 h 1470"/>
              <a:gd name="T20" fmla="*/ 783 w 8006"/>
              <a:gd name="T21" fmla="*/ 771 h 1470"/>
              <a:gd name="T22" fmla="*/ 749 w 8006"/>
              <a:gd name="T23" fmla="*/ 1096 h 1470"/>
              <a:gd name="T24" fmla="*/ 638 w 8006"/>
              <a:gd name="T25" fmla="*/ 173 h 1470"/>
              <a:gd name="T26" fmla="*/ 7997 w 8006"/>
              <a:gd name="T27" fmla="*/ 1218 h 1470"/>
              <a:gd name="T28" fmla="*/ 7808 w 8006"/>
              <a:gd name="T29" fmla="*/ 1229 h 1470"/>
              <a:gd name="T30" fmla="*/ 7333 w 8006"/>
              <a:gd name="T31" fmla="*/ 1260 h 1470"/>
              <a:gd name="T32" fmla="*/ 6966 w 8006"/>
              <a:gd name="T33" fmla="*/ 652 h 1470"/>
              <a:gd name="T34" fmla="*/ 6597 w 8006"/>
              <a:gd name="T35" fmla="*/ 1260 h 1470"/>
              <a:gd name="T36" fmla="*/ 6118 w 8006"/>
              <a:gd name="T37" fmla="*/ 1229 h 1470"/>
              <a:gd name="T38" fmla="*/ 5924 w 8006"/>
              <a:gd name="T39" fmla="*/ 1229 h 1470"/>
              <a:gd name="T40" fmla="*/ 5448 w 8006"/>
              <a:gd name="T41" fmla="*/ 1260 h 1470"/>
              <a:gd name="T42" fmla="*/ 5600 w 8006"/>
              <a:gd name="T43" fmla="*/ 454 h 1470"/>
              <a:gd name="T44" fmla="*/ 5817 w 8006"/>
              <a:gd name="T45" fmla="*/ 454 h 1470"/>
              <a:gd name="T46" fmla="*/ 6277 w 8006"/>
              <a:gd name="T47" fmla="*/ 421 h 1470"/>
              <a:gd name="T48" fmla="*/ 6653 w 8006"/>
              <a:gd name="T49" fmla="*/ 1012 h 1470"/>
              <a:gd name="T50" fmla="*/ 7029 w 8006"/>
              <a:gd name="T51" fmla="*/ 421 h 1470"/>
              <a:gd name="T52" fmla="*/ 7488 w 8006"/>
              <a:gd name="T53" fmla="*/ 454 h 1470"/>
              <a:gd name="T54" fmla="*/ 7705 w 8006"/>
              <a:gd name="T55" fmla="*/ 454 h 1470"/>
              <a:gd name="T56" fmla="*/ 3055 w 8006"/>
              <a:gd name="T57" fmla="*/ 421 h 1470"/>
              <a:gd name="T58" fmla="*/ 2741 w 8006"/>
              <a:gd name="T59" fmla="*/ 397 h 1470"/>
              <a:gd name="T60" fmla="*/ 3015 w 8006"/>
              <a:gd name="T61" fmla="*/ 1148 h 1470"/>
              <a:gd name="T62" fmla="*/ 3159 w 8006"/>
              <a:gd name="T63" fmla="*/ 1260 h 1470"/>
              <a:gd name="T64" fmla="*/ 3159 w 8006"/>
              <a:gd name="T65" fmla="*/ 421 h 1470"/>
              <a:gd name="T66" fmla="*/ 2760 w 8006"/>
              <a:gd name="T67" fmla="*/ 568 h 1470"/>
              <a:gd name="T68" fmla="*/ 4389 w 8006"/>
              <a:gd name="T69" fmla="*/ 1141 h 1470"/>
              <a:gd name="T70" fmla="*/ 3678 w 8006"/>
              <a:gd name="T71" fmla="*/ 841 h 1470"/>
              <a:gd name="T72" fmla="*/ 4389 w 8006"/>
              <a:gd name="T73" fmla="*/ 538 h 1470"/>
              <a:gd name="T74" fmla="*/ 4117 w 8006"/>
              <a:gd name="T75" fmla="*/ 563 h 1470"/>
              <a:gd name="T76" fmla="*/ 4276 w 8006"/>
              <a:gd name="T77" fmla="*/ 1066 h 1470"/>
              <a:gd name="T78" fmla="*/ 4875 w 8006"/>
              <a:gd name="T79" fmla="*/ 398 h 1470"/>
              <a:gd name="T80" fmla="*/ 5316 w 8006"/>
              <a:gd name="T81" fmla="*/ 841 h 1470"/>
              <a:gd name="T82" fmla="*/ 4618 w 8006"/>
              <a:gd name="T83" fmla="*/ 841 h 1470"/>
              <a:gd name="T84" fmla="*/ 4875 w 8006"/>
              <a:gd name="T85" fmla="*/ 1113 h 1470"/>
              <a:gd name="T86" fmla="*/ 3559 w 8006"/>
              <a:gd name="T87" fmla="*/ 1220 h 1470"/>
              <a:gd name="T88" fmla="*/ 3377 w 8006"/>
              <a:gd name="T89" fmla="*/ 1220 h 1470"/>
              <a:gd name="T90" fmla="*/ 3520 w 8006"/>
              <a:gd name="T91" fmla="*/ 23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6" h="1470">
                <a:moveTo>
                  <a:pt x="2159" y="421"/>
                </a:moveTo>
                <a:cubicBezTo>
                  <a:pt x="2180" y="421"/>
                  <a:pt x="2199" y="438"/>
                  <a:pt x="2199" y="461"/>
                </a:cubicBezTo>
                <a:cubicBezTo>
                  <a:pt x="2199" y="1222"/>
                  <a:pt x="2199" y="1222"/>
                  <a:pt x="2199" y="1222"/>
                </a:cubicBezTo>
                <a:cubicBezTo>
                  <a:pt x="2199" y="1243"/>
                  <a:pt x="2180" y="1260"/>
                  <a:pt x="2159" y="1260"/>
                </a:cubicBezTo>
                <a:cubicBezTo>
                  <a:pt x="2056" y="1260"/>
                  <a:pt x="2056" y="1260"/>
                  <a:pt x="2056" y="1260"/>
                </a:cubicBezTo>
                <a:cubicBezTo>
                  <a:pt x="2036" y="1260"/>
                  <a:pt x="2017" y="1244"/>
                  <a:pt x="2017" y="1223"/>
                </a:cubicBezTo>
                <a:cubicBezTo>
                  <a:pt x="2017" y="1153"/>
                  <a:pt x="2017" y="1153"/>
                  <a:pt x="2017" y="1153"/>
                </a:cubicBezTo>
                <a:cubicBezTo>
                  <a:pt x="1965" y="1230"/>
                  <a:pt x="1876" y="1283"/>
                  <a:pt x="1745" y="1283"/>
                </a:cubicBezTo>
                <a:cubicBezTo>
                  <a:pt x="1526" y="1283"/>
                  <a:pt x="1391" y="1138"/>
                  <a:pt x="1391" y="923"/>
                </a:cubicBezTo>
                <a:cubicBezTo>
                  <a:pt x="1391" y="460"/>
                  <a:pt x="1391" y="460"/>
                  <a:pt x="1391" y="460"/>
                </a:cubicBezTo>
                <a:cubicBezTo>
                  <a:pt x="1391" y="438"/>
                  <a:pt x="1411" y="421"/>
                  <a:pt x="1432" y="421"/>
                </a:cubicBezTo>
                <a:cubicBezTo>
                  <a:pt x="1535" y="421"/>
                  <a:pt x="1535" y="421"/>
                  <a:pt x="1535" y="421"/>
                </a:cubicBezTo>
                <a:cubicBezTo>
                  <a:pt x="1556" y="421"/>
                  <a:pt x="1573" y="438"/>
                  <a:pt x="1573" y="460"/>
                </a:cubicBezTo>
                <a:cubicBezTo>
                  <a:pt x="1573" y="893"/>
                  <a:pt x="1573" y="893"/>
                  <a:pt x="1573" y="893"/>
                </a:cubicBezTo>
                <a:cubicBezTo>
                  <a:pt x="1573" y="1033"/>
                  <a:pt x="1647" y="1125"/>
                  <a:pt x="1792" y="1125"/>
                </a:cubicBezTo>
                <a:cubicBezTo>
                  <a:pt x="1933" y="1125"/>
                  <a:pt x="2017" y="1029"/>
                  <a:pt x="2017" y="895"/>
                </a:cubicBezTo>
                <a:cubicBezTo>
                  <a:pt x="2017" y="460"/>
                  <a:pt x="2017" y="460"/>
                  <a:pt x="2017" y="460"/>
                </a:cubicBezTo>
                <a:cubicBezTo>
                  <a:pt x="2017" y="438"/>
                  <a:pt x="2036" y="421"/>
                  <a:pt x="2056" y="421"/>
                </a:cubicBezTo>
                <a:cubicBezTo>
                  <a:pt x="2159" y="421"/>
                  <a:pt x="2159" y="421"/>
                  <a:pt x="2159" y="421"/>
                </a:cubicBezTo>
                <a:moveTo>
                  <a:pt x="638" y="0"/>
                </a:moveTo>
                <a:cubicBezTo>
                  <a:pt x="285" y="0"/>
                  <a:pt x="0" y="274"/>
                  <a:pt x="0" y="641"/>
                </a:cubicBezTo>
                <a:cubicBezTo>
                  <a:pt x="0" y="1008"/>
                  <a:pt x="285" y="1283"/>
                  <a:pt x="638" y="1283"/>
                </a:cubicBezTo>
                <a:cubicBezTo>
                  <a:pt x="698" y="1283"/>
                  <a:pt x="757" y="1275"/>
                  <a:pt x="812" y="1260"/>
                </a:cubicBezTo>
                <a:cubicBezTo>
                  <a:pt x="881" y="1438"/>
                  <a:pt x="881" y="1438"/>
                  <a:pt x="881" y="1438"/>
                </a:cubicBezTo>
                <a:cubicBezTo>
                  <a:pt x="888" y="1458"/>
                  <a:pt x="902" y="1470"/>
                  <a:pt x="928" y="1470"/>
                </a:cubicBezTo>
                <a:cubicBezTo>
                  <a:pt x="1038" y="1470"/>
                  <a:pt x="1038" y="1470"/>
                  <a:pt x="1038" y="1470"/>
                </a:cubicBezTo>
                <a:cubicBezTo>
                  <a:pt x="1064" y="1470"/>
                  <a:pt x="1084" y="1452"/>
                  <a:pt x="1071" y="1419"/>
                </a:cubicBezTo>
                <a:cubicBezTo>
                  <a:pt x="982" y="1185"/>
                  <a:pt x="982" y="1185"/>
                  <a:pt x="982" y="1185"/>
                </a:cubicBezTo>
                <a:cubicBezTo>
                  <a:pt x="1159" y="1074"/>
                  <a:pt x="1276" y="877"/>
                  <a:pt x="1276" y="641"/>
                </a:cubicBezTo>
                <a:cubicBezTo>
                  <a:pt x="1276" y="274"/>
                  <a:pt x="991" y="0"/>
                  <a:pt x="638" y="0"/>
                </a:cubicBezTo>
                <a:moveTo>
                  <a:pt x="916" y="1013"/>
                </a:moveTo>
                <a:cubicBezTo>
                  <a:pt x="835" y="804"/>
                  <a:pt x="835" y="804"/>
                  <a:pt x="835" y="804"/>
                </a:cubicBezTo>
                <a:cubicBezTo>
                  <a:pt x="828" y="786"/>
                  <a:pt x="814" y="771"/>
                  <a:pt x="783" y="771"/>
                </a:cubicBezTo>
                <a:cubicBezTo>
                  <a:pt x="678" y="771"/>
                  <a:pt x="678" y="771"/>
                  <a:pt x="678" y="771"/>
                </a:cubicBezTo>
                <a:cubicBezTo>
                  <a:pt x="652" y="771"/>
                  <a:pt x="631" y="788"/>
                  <a:pt x="643" y="821"/>
                </a:cubicBezTo>
                <a:cubicBezTo>
                  <a:pt x="749" y="1096"/>
                  <a:pt x="749" y="1096"/>
                  <a:pt x="749" y="1096"/>
                </a:cubicBezTo>
                <a:cubicBezTo>
                  <a:pt x="714" y="1105"/>
                  <a:pt x="677" y="1110"/>
                  <a:pt x="638" y="1110"/>
                </a:cubicBezTo>
                <a:cubicBezTo>
                  <a:pt x="379" y="1110"/>
                  <a:pt x="196" y="907"/>
                  <a:pt x="196" y="641"/>
                </a:cubicBezTo>
                <a:cubicBezTo>
                  <a:pt x="196" y="376"/>
                  <a:pt x="379" y="173"/>
                  <a:pt x="638" y="173"/>
                </a:cubicBezTo>
                <a:cubicBezTo>
                  <a:pt x="897" y="173"/>
                  <a:pt x="1080" y="376"/>
                  <a:pt x="1080" y="641"/>
                </a:cubicBezTo>
                <a:cubicBezTo>
                  <a:pt x="1080" y="796"/>
                  <a:pt x="1018" y="929"/>
                  <a:pt x="916" y="1013"/>
                </a:cubicBezTo>
                <a:moveTo>
                  <a:pt x="7997" y="1218"/>
                </a:moveTo>
                <a:cubicBezTo>
                  <a:pt x="8006" y="1239"/>
                  <a:pt x="7995" y="1260"/>
                  <a:pt x="7969" y="1260"/>
                </a:cubicBezTo>
                <a:cubicBezTo>
                  <a:pt x="7854" y="1260"/>
                  <a:pt x="7854" y="1260"/>
                  <a:pt x="7854" y="1260"/>
                </a:cubicBezTo>
                <a:cubicBezTo>
                  <a:pt x="7833" y="1260"/>
                  <a:pt x="7815" y="1250"/>
                  <a:pt x="7808" y="1229"/>
                </a:cubicBezTo>
                <a:cubicBezTo>
                  <a:pt x="7595" y="655"/>
                  <a:pt x="7595" y="655"/>
                  <a:pt x="7595" y="655"/>
                </a:cubicBezTo>
                <a:cubicBezTo>
                  <a:pt x="7378" y="1229"/>
                  <a:pt x="7378" y="1229"/>
                  <a:pt x="7378" y="1229"/>
                </a:cubicBezTo>
                <a:cubicBezTo>
                  <a:pt x="7369" y="1251"/>
                  <a:pt x="7354" y="1260"/>
                  <a:pt x="7333" y="1260"/>
                </a:cubicBezTo>
                <a:cubicBezTo>
                  <a:pt x="7230" y="1260"/>
                  <a:pt x="7230" y="1260"/>
                  <a:pt x="7230" y="1260"/>
                </a:cubicBezTo>
                <a:cubicBezTo>
                  <a:pt x="7209" y="1260"/>
                  <a:pt x="7193" y="1251"/>
                  <a:pt x="7184" y="1229"/>
                </a:cubicBezTo>
                <a:cubicBezTo>
                  <a:pt x="6966" y="652"/>
                  <a:pt x="6966" y="652"/>
                  <a:pt x="6966" y="652"/>
                </a:cubicBezTo>
                <a:cubicBezTo>
                  <a:pt x="6751" y="1229"/>
                  <a:pt x="6751" y="1229"/>
                  <a:pt x="6751" y="1229"/>
                </a:cubicBezTo>
                <a:cubicBezTo>
                  <a:pt x="6742" y="1250"/>
                  <a:pt x="6726" y="1260"/>
                  <a:pt x="6705" y="1260"/>
                </a:cubicBezTo>
                <a:cubicBezTo>
                  <a:pt x="6597" y="1260"/>
                  <a:pt x="6597" y="1260"/>
                  <a:pt x="6597" y="1260"/>
                </a:cubicBezTo>
                <a:cubicBezTo>
                  <a:pt x="6576" y="1260"/>
                  <a:pt x="6560" y="1250"/>
                  <a:pt x="6551" y="1229"/>
                </a:cubicBezTo>
                <a:cubicBezTo>
                  <a:pt x="6338" y="652"/>
                  <a:pt x="6338" y="652"/>
                  <a:pt x="6338" y="652"/>
                </a:cubicBezTo>
                <a:cubicBezTo>
                  <a:pt x="6118" y="1229"/>
                  <a:pt x="6118" y="1229"/>
                  <a:pt x="6118" y="1229"/>
                </a:cubicBezTo>
                <a:cubicBezTo>
                  <a:pt x="6109" y="1251"/>
                  <a:pt x="6093" y="1260"/>
                  <a:pt x="6072" y="1260"/>
                </a:cubicBezTo>
                <a:cubicBezTo>
                  <a:pt x="5969" y="1260"/>
                  <a:pt x="5969" y="1260"/>
                  <a:pt x="5969" y="1260"/>
                </a:cubicBezTo>
                <a:cubicBezTo>
                  <a:pt x="5948" y="1260"/>
                  <a:pt x="5932" y="1251"/>
                  <a:pt x="5924" y="1229"/>
                </a:cubicBezTo>
                <a:cubicBezTo>
                  <a:pt x="5709" y="652"/>
                  <a:pt x="5709" y="652"/>
                  <a:pt x="5709" y="652"/>
                </a:cubicBezTo>
                <a:cubicBezTo>
                  <a:pt x="5494" y="1229"/>
                  <a:pt x="5494" y="1229"/>
                  <a:pt x="5494" y="1229"/>
                </a:cubicBezTo>
                <a:cubicBezTo>
                  <a:pt x="5487" y="1250"/>
                  <a:pt x="5469" y="1260"/>
                  <a:pt x="5448" y="1260"/>
                </a:cubicBezTo>
                <a:cubicBezTo>
                  <a:pt x="5336" y="1260"/>
                  <a:pt x="5336" y="1260"/>
                  <a:pt x="5336" y="1260"/>
                </a:cubicBezTo>
                <a:cubicBezTo>
                  <a:pt x="5310" y="1260"/>
                  <a:pt x="5300" y="1239"/>
                  <a:pt x="5308" y="1218"/>
                </a:cubicBezTo>
                <a:cubicBezTo>
                  <a:pt x="5600" y="454"/>
                  <a:pt x="5600" y="454"/>
                  <a:pt x="5600" y="454"/>
                </a:cubicBezTo>
                <a:cubicBezTo>
                  <a:pt x="5609" y="432"/>
                  <a:pt x="5625" y="421"/>
                  <a:pt x="5646" y="421"/>
                </a:cubicBezTo>
                <a:cubicBezTo>
                  <a:pt x="5772" y="421"/>
                  <a:pt x="5772" y="421"/>
                  <a:pt x="5772" y="421"/>
                </a:cubicBezTo>
                <a:cubicBezTo>
                  <a:pt x="5793" y="421"/>
                  <a:pt x="5808" y="432"/>
                  <a:pt x="5817" y="454"/>
                </a:cubicBezTo>
                <a:cubicBezTo>
                  <a:pt x="6023" y="1012"/>
                  <a:pt x="6023" y="1012"/>
                  <a:pt x="6023" y="1012"/>
                </a:cubicBezTo>
                <a:cubicBezTo>
                  <a:pt x="6231" y="454"/>
                  <a:pt x="6231" y="454"/>
                  <a:pt x="6231" y="454"/>
                </a:cubicBezTo>
                <a:cubicBezTo>
                  <a:pt x="6240" y="432"/>
                  <a:pt x="6256" y="421"/>
                  <a:pt x="6277" y="421"/>
                </a:cubicBezTo>
                <a:cubicBezTo>
                  <a:pt x="6401" y="421"/>
                  <a:pt x="6401" y="421"/>
                  <a:pt x="6401" y="421"/>
                </a:cubicBezTo>
                <a:cubicBezTo>
                  <a:pt x="6422" y="421"/>
                  <a:pt x="6438" y="432"/>
                  <a:pt x="6446" y="454"/>
                </a:cubicBezTo>
                <a:cubicBezTo>
                  <a:pt x="6653" y="1012"/>
                  <a:pt x="6653" y="1012"/>
                  <a:pt x="6653" y="1012"/>
                </a:cubicBezTo>
                <a:cubicBezTo>
                  <a:pt x="6859" y="454"/>
                  <a:pt x="6859" y="454"/>
                  <a:pt x="6859" y="454"/>
                </a:cubicBezTo>
                <a:cubicBezTo>
                  <a:pt x="6868" y="432"/>
                  <a:pt x="6883" y="421"/>
                  <a:pt x="6904" y="421"/>
                </a:cubicBezTo>
                <a:cubicBezTo>
                  <a:pt x="7029" y="421"/>
                  <a:pt x="7029" y="421"/>
                  <a:pt x="7029" y="421"/>
                </a:cubicBezTo>
                <a:cubicBezTo>
                  <a:pt x="7049" y="421"/>
                  <a:pt x="7065" y="432"/>
                  <a:pt x="7074" y="454"/>
                </a:cubicBezTo>
                <a:cubicBezTo>
                  <a:pt x="7284" y="1012"/>
                  <a:pt x="7284" y="1012"/>
                  <a:pt x="7284" y="1012"/>
                </a:cubicBezTo>
                <a:cubicBezTo>
                  <a:pt x="7488" y="454"/>
                  <a:pt x="7488" y="454"/>
                  <a:pt x="7488" y="454"/>
                </a:cubicBezTo>
                <a:cubicBezTo>
                  <a:pt x="7497" y="432"/>
                  <a:pt x="7513" y="421"/>
                  <a:pt x="7534" y="421"/>
                </a:cubicBezTo>
                <a:cubicBezTo>
                  <a:pt x="7660" y="421"/>
                  <a:pt x="7660" y="421"/>
                  <a:pt x="7660" y="421"/>
                </a:cubicBezTo>
                <a:cubicBezTo>
                  <a:pt x="7681" y="421"/>
                  <a:pt x="7696" y="432"/>
                  <a:pt x="7705" y="454"/>
                </a:cubicBezTo>
                <a:cubicBezTo>
                  <a:pt x="7997" y="1218"/>
                  <a:pt x="7997" y="1218"/>
                  <a:pt x="7997" y="1218"/>
                </a:cubicBezTo>
                <a:moveTo>
                  <a:pt x="3159" y="421"/>
                </a:moveTo>
                <a:cubicBezTo>
                  <a:pt x="3055" y="421"/>
                  <a:pt x="3055" y="421"/>
                  <a:pt x="3055" y="421"/>
                </a:cubicBezTo>
                <a:cubicBezTo>
                  <a:pt x="3035" y="421"/>
                  <a:pt x="3015" y="438"/>
                  <a:pt x="3015" y="461"/>
                </a:cubicBezTo>
                <a:cubicBezTo>
                  <a:pt x="3015" y="531"/>
                  <a:pt x="3015" y="531"/>
                  <a:pt x="3015" y="531"/>
                </a:cubicBezTo>
                <a:cubicBezTo>
                  <a:pt x="2963" y="452"/>
                  <a:pt x="2861" y="397"/>
                  <a:pt x="2741" y="397"/>
                </a:cubicBezTo>
                <a:cubicBezTo>
                  <a:pt x="2514" y="397"/>
                  <a:pt x="2318" y="577"/>
                  <a:pt x="2318" y="839"/>
                </a:cubicBezTo>
                <a:cubicBezTo>
                  <a:pt x="2318" y="1105"/>
                  <a:pt x="2514" y="1283"/>
                  <a:pt x="2739" y="1283"/>
                </a:cubicBezTo>
                <a:cubicBezTo>
                  <a:pt x="2861" y="1283"/>
                  <a:pt x="2961" y="1227"/>
                  <a:pt x="3015" y="1148"/>
                </a:cubicBezTo>
                <a:cubicBezTo>
                  <a:pt x="3015" y="1222"/>
                  <a:pt x="3015" y="1222"/>
                  <a:pt x="3015" y="1222"/>
                </a:cubicBezTo>
                <a:cubicBezTo>
                  <a:pt x="3015" y="1243"/>
                  <a:pt x="3035" y="1260"/>
                  <a:pt x="3055" y="1260"/>
                </a:cubicBezTo>
                <a:cubicBezTo>
                  <a:pt x="3159" y="1260"/>
                  <a:pt x="3159" y="1260"/>
                  <a:pt x="3159" y="1260"/>
                </a:cubicBezTo>
                <a:cubicBezTo>
                  <a:pt x="3180" y="1260"/>
                  <a:pt x="3197" y="1243"/>
                  <a:pt x="3197" y="1222"/>
                </a:cubicBezTo>
                <a:cubicBezTo>
                  <a:pt x="3197" y="461"/>
                  <a:pt x="3197" y="461"/>
                  <a:pt x="3197" y="461"/>
                </a:cubicBezTo>
                <a:cubicBezTo>
                  <a:pt x="3197" y="438"/>
                  <a:pt x="3180" y="421"/>
                  <a:pt x="3159" y="421"/>
                </a:cubicBezTo>
                <a:moveTo>
                  <a:pt x="2760" y="1115"/>
                </a:moveTo>
                <a:cubicBezTo>
                  <a:pt x="2610" y="1115"/>
                  <a:pt x="2503" y="993"/>
                  <a:pt x="2503" y="841"/>
                </a:cubicBezTo>
                <a:cubicBezTo>
                  <a:pt x="2503" y="687"/>
                  <a:pt x="2610" y="568"/>
                  <a:pt x="2760" y="568"/>
                </a:cubicBezTo>
                <a:cubicBezTo>
                  <a:pt x="2909" y="568"/>
                  <a:pt x="3017" y="687"/>
                  <a:pt x="3017" y="841"/>
                </a:cubicBezTo>
                <a:cubicBezTo>
                  <a:pt x="3017" y="993"/>
                  <a:pt x="2909" y="1115"/>
                  <a:pt x="2760" y="1115"/>
                </a:cubicBezTo>
                <a:moveTo>
                  <a:pt x="4389" y="1141"/>
                </a:moveTo>
                <a:cubicBezTo>
                  <a:pt x="4412" y="1169"/>
                  <a:pt x="4393" y="1190"/>
                  <a:pt x="4381" y="1199"/>
                </a:cubicBezTo>
                <a:cubicBezTo>
                  <a:pt x="4309" y="1253"/>
                  <a:pt x="4214" y="1283"/>
                  <a:pt x="4111" y="1283"/>
                </a:cubicBezTo>
                <a:cubicBezTo>
                  <a:pt x="3851" y="1283"/>
                  <a:pt x="3678" y="1092"/>
                  <a:pt x="3678" y="841"/>
                </a:cubicBezTo>
                <a:cubicBezTo>
                  <a:pt x="3678" y="589"/>
                  <a:pt x="3851" y="397"/>
                  <a:pt x="4111" y="397"/>
                </a:cubicBezTo>
                <a:cubicBezTo>
                  <a:pt x="4214" y="397"/>
                  <a:pt x="4309" y="426"/>
                  <a:pt x="4381" y="480"/>
                </a:cubicBezTo>
                <a:cubicBezTo>
                  <a:pt x="4393" y="489"/>
                  <a:pt x="4410" y="508"/>
                  <a:pt x="4389" y="538"/>
                </a:cubicBezTo>
                <a:cubicBezTo>
                  <a:pt x="4340" y="606"/>
                  <a:pt x="4340" y="606"/>
                  <a:pt x="4340" y="606"/>
                </a:cubicBezTo>
                <a:cubicBezTo>
                  <a:pt x="4321" y="633"/>
                  <a:pt x="4298" y="626"/>
                  <a:pt x="4279" y="613"/>
                </a:cubicBezTo>
                <a:cubicBezTo>
                  <a:pt x="4234" y="585"/>
                  <a:pt x="4179" y="563"/>
                  <a:pt x="4117" y="563"/>
                </a:cubicBezTo>
                <a:cubicBezTo>
                  <a:pt x="3964" y="563"/>
                  <a:pt x="3863" y="685"/>
                  <a:pt x="3863" y="841"/>
                </a:cubicBezTo>
                <a:cubicBezTo>
                  <a:pt x="3863" y="996"/>
                  <a:pt x="3964" y="1117"/>
                  <a:pt x="4117" y="1117"/>
                </a:cubicBezTo>
                <a:cubicBezTo>
                  <a:pt x="4179" y="1117"/>
                  <a:pt x="4230" y="1092"/>
                  <a:pt x="4276" y="1066"/>
                </a:cubicBezTo>
                <a:cubicBezTo>
                  <a:pt x="4295" y="1056"/>
                  <a:pt x="4316" y="1047"/>
                  <a:pt x="4337" y="1075"/>
                </a:cubicBezTo>
                <a:lnTo>
                  <a:pt x="4389" y="1141"/>
                </a:lnTo>
                <a:close/>
                <a:moveTo>
                  <a:pt x="4875" y="398"/>
                </a:moveTo>
                <a:cubicBezTo>
                  <a:pt x="4630" y="398"/>
                  <a:pt x="4435" y="591"/>
                  <a:pt x="4435" y="841"/>
                </a:cubicBezTo>
                <a:cubicBezTo>
                  <a:pt x="4435" y="1092"/>
                  <a:pt x="4630" y="1283"/>
                  <a:pt x="4875" y="1283"/>
                </a:cubicBezTo>
                <a:cubicBezTo>
                  <a:pt x="5120" y="1283"/>
                  <a:pt x="5316" y="1092"/>
                  <a:pt x="5316" y="841"/>
                </a:cubicBezTo>
                <a:cubicBezTo>
                  <a:pt x="5316" y="591"/>
                  <a:pt x="5120" y="398"/>
                  <a:pt x="4875" y="398"/>
                </a:cubicBezTo>
                <a:moveTo>
                  <a:pt x="4875" y="1113"/>
                </a:moveTo>
                <a:cubicBezTo>
                  <a:pt x="4725" y="1113"/>
                  <a:pt x="4618" y="993"/>
                  <a:pt x="4618" y="841"/>
                </a:cubicBezTo>
                <a:cubicBezTo>
                  <a:pt x="4618" y="687"/>
                  <a:pt x="4725" y="568"/>
                  <a:pt x="4875" y="568"/>
                </a:cubicBezTo>
                <a:cubicBezTo>
                  <a:pt x="5026" y="568"/>
                  <a:pt x="5132" y="687"/>
                  <a:pt x="5132" y="841"/>
                </a:cubicBezTo>
                <a:cubicBezTo>
                  <a:pt x="5132" y="993"/>
                  <a:pt x="5026" y="1113"/>
                  <a:pt x="4875" y="1113"/>
                </a:cubicBezTo>
                <a:moveTo>
                  <a:pt x="3520" y="23"/>
                </a:moveTo>
                <a:cubicBezTo>
                  <a:pt x="3543" y="23"/>
                  <a:pt x="3559" y="42"/>
                  <a:pt x="3559" y="63"/>
                </a:cubicBezTo>
                <a:cubicBezTo>
                  <a:pt x="3559" y="1220"/>
                  <a:pt x="3559" y="1220"/>
                  <a:pt x="3559" y="1220"/>
                </a:cubicBezTo>
                <a:cubicBezTo>
                  <a:pt x="3559" y="1241"/>
                  <a:pt x="3543" y="1260"/>
                  <a:pt x="3520" y="1260"/>
                </a:cubicBezTo>
                <a:cubicBezTo>
                  <a:pt x="3417" y="1260"/>
                  <a:pt x="3417" y="1260"/>
                  <a:pt x="3417" y="1260"/>
                </a:cubicBezTo>
                <a:cubicBezTo>
                  <a:pt x="3396" y="1260"/>
                  <a:pt x="3377" y="1241"/>
                  <a:pt x="3377" y="1220"/>
                </a:cubicBezTo>
                <a:cubicBezTo>
                  <a:pt x="3377" y="63"/>
                  <a:pt x="3377" y="63"/>
                  <a:pt x="3377" y="63"/>
                </a:cubicBezTo>
                <a:cubicBezTo>
                  <a:pt x="3377" y="42"/>
                  <a:pt x="3396" y="23"/>
                  <a:pt x="3417" y="23"/>
                </a:cubicBezTo>
                <a:cubicBezTo>
                  <a:pt x="3520" y="23"/>
                  <a:pt x="3520" y="23"/>
                  <a:pt x="3520" y="23"/>
                </a:cubicBezTo>
              </a:path>
            </a:pathLst>
          </a:custGeom>
          <a:solidFill>
            <a:schemeClr val="accent1"/>
          </a:solidFill>
          <a:ln>
            <a:noFill/>
          </a:ln>
        </p:spPr>
        <p:txBody>
          <a:bodyPr vert="horz" wrap="square" lIns="68580" tIns="34290" rIns="68580" bIns="34290" numCol="1" anchor="t" anchorCtr="0" compatLnSpc="1">
            <a:prstTxWarp prst="textNoShape">
              <a:avLst/>
            </a:prstTxWarp>
          </a:bodyPr>
          <a:lstStyle/>
          <a:p>
            <a:pPr eaLnBrk="1" fontAlgn="auto" hangingPunct="1">
              <a:spcBef>
                <a:spcPts val="0"/>
              </a:spcBef>
              <a:spcAft>
                <a:spcPts val="0"/>
              </a:spcAft>
              <a:defRPr/>
            </a:pPr>
            <a:endParaRPr lang="en-US" sz="1350" dirty="0">
              <a:solidFill>
                <a:prstClr val="black"/>
              </a:solidFill>
              <a:latin typeface="Microsoft Sans Serif"/>
              <a:ea typeface=""/>
              <a:cs typefac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a:t>L. Stok, N. Hieter, K. Kalafala</a:t>
            </a:r>
            <a:endParaRPr lang="en-US" dirty="0"/>
          </a:p>
        </p:txBody>
      </p:sp>
      <p:sp>
        <p:nvSpPr>
          <p:cNvPr id="4" name="Title 3"/>
          <p:cNvSpPr>
            <a:spLocks noGrp="1"/>
          </p:cNvSpPr>
          <p:nvPr>
            <p:ph type="title"/>
          </p:nvPr>
        </p:nvSpPr>
        <p:spPr>
          <a:xfrm>
            <a:off x="228600"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93812" y="4705351"/>
            <a:ext cx="521589" cy="211455"/>
          </a:xfrm>
          <a:prstGeom prst="rect">
            <a:avLst/>
          </a:prstGeom>
        </p:spPr>
      </p:pic>
      <p:pic>
        <p:nvPicPr>
          <p:cNvPr id="7" name="Picture 6"/>
          <p:cNvPicPr>
            <a:picLocks noChangeAspect="1"/>
          </p:cNvPicPr>
          <p:nvPr userDrawn="1"/>
        </p:nvPicPr>
        <p:blipFill rotWithShape="1">
          <a:blip r:embed="rId3">
            <a:extLst>
              <a:ext uri="{28A0092B-C50C-407E-A947-70E740481C1C}">
                <a14:useLocalDpi xmlns:a14="http://schemas.microsoft.com/office/drawing/2010/main"/>
              </a:ext>
            </a:extLst>
          </a:blip>
          <a:srcRect l="18001" t="20400" r="17675" b="20719"/>
          <a:stretch/>
        </p:blipFill>
        <p:spPr>
          <a:xfrm>
            <a:off x="4467225" y="405272"/>
            <a:ext cx="4297421" cy="3687650"/>
          </a:xfrm>
          <a:prstGeom prst="rect">
            <a:avLst/>
          </a:prstGeom>
        </p:spPr>
      </p:pic>
      <p:pic>
        <p:nvPicPr>
          <p:cNvPr id="8" name="Picture 7" descr="ibm_gry.png"/>
          <p:cNvPicPr>
            <a:picLocks noChangeAspect="1"/>
          </p:cNvPicPr>
          <p:nvPr userDrawn="1"/>
        </p:nvPicPr>
        <p:blipFill>
          <a:blip r:embed="rId4">
            <a:biLevel thresh="75000"/>
            <a:extLst>
              <a:ext uri="{28A0092B-C50C-407E-A947-70E740481C1C}">
                <a14:useLocalDpi xmlns:a14="http://schemas.microsoft.com/office/drawing/2010/main"/>
              </a:ext>
            </a:extLst>
          </a:blip>
          <a:stretch>
            <a:fillRect/>
          </a:stretch>
        </p:blipFill>
        <p:spPr>
          <a:xfrm>
            <a:off x="8393812" y="240046"/>
            <a:ext cx="521589" cy="211471"/>
          </a:xfrm>
          <a:prstGeom prst="rect">
            <a:avLst/>
          </a:prstGeom>
        </p:spPr>
      </p:pic>
      <p:pic>
        <p:nvPicPr>
          <p:cNvPr id="9" name="Picture 8"/>
          <p:cNvPicPr>
            <a:picLocks noChangeAspect="1"/>
          </p:cNvPicPr>
          <p:nvPr userDrawn="1"/>
        </p:nvPicPr>
        <p:blipFill rotWithShape="1">
          <a:blip r:embed="rId5">
            <a:extLst>
              <a:ext uri="{28A0092B-C50C-407E-A947-70E740481C1C}">
                <a14:useLocalDpi xmlns:a14="http://schemas.microsoft.com/office/drawing/2010/main"/>
              </a:ext>
            </a:extLst>
          </a:blip>
          <a:srcRect l="15172" t="28443" r="13568" b="27421"/>
          <a:stretch/>
        </p:blipFill>
        <p:spPr>
          <a:xfrm>
            <a:off x="7410685" y="4584702"/>
            <a:ext cx="1620427" cy="470448"/>
          </a:xfrm>
          <a:prstGeom prst="rect">
            <a:avLst/>
          </a:prstGeom>
        </p:spPr>
      </p:pic>
    </p:spTree>
    <p:extLst>
      <p:ext uri="{BB962C8B-B14F-4D97-AF65-F5344CB8AC3E}">
        <p14:creationId xmlns:p14="http://schemas.microsoft.com/office/powerpoint/2010/main" val="43269593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FS Cover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B39B560-3B8A-2E42-9933-82876E9B412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255"/>
            <a:ext cx="9144000" cy="5140990"/>
          </a:xfrm>
          <a:prstGeom prst="rect">
            <a:avLst/>
          </a:prstGeom>
        </p:spPr>
      </p:pic>
      <p:sp>
        <p:nvSpPr>
          <p:cNvPr id="4" name="Title 3"/>
          <p:cNvSpPr>
            <a:spLocks noGrp="1"/>
          </p:cNvSpPr>
          <p:nvPr>
            <p:ph type="title"/>
          </p:nvPr>
        </p:nvSpPr>
        <p:spPr>
          <a:xfrm>
            <a:off x="367554" y="824752"/>
            <a:ext cx="6320118" cy="3272119"/>
          </a:xfrm>
        </p:spPr>
        <p:txBody>
          <a:bodyPr/>
          <a:lstStyle>
            <a:lvl1pPr>
              <a:lnSpc>
                <a:spcPct val="90000"/>
              </a:lnSpc>
              <a:defRPr sz="2600" b="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4132309260"/>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bulle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7"/>
            <a:ext cx="8686800" cy="86430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L. Stok, N. Hieter, K. Kalafala</a:t>
            </a:r>
            <a:endParaRPr lang="en-US"/>
          </a:p>
        </p:txBody>
      </p:sp>
      <p:sp>
        <p:nvSpPr>
          <p:cNvPr id="9" name="Text Placeholder 8"/>
          <p:cNvSpPr>
            <a:spLocks noGrp="1"/>
          </p:cNvSpPr>
          <p:nvPr>
            <p:ph type="body" sz="quarter" idx="14" hasCustomPrompt="1"/>
          </p:nvPr>
        </p:nvSpPr>
        <p:spPr>
          <a:xfrm>
            <a:off x="228601" y="1136650"/>
            <a:ext cx="8686800" cy="3562350"/>
          </a:xfrm>
        </p:spPr>
        <p:txBody>
          <a:bodyPr/>
          <a:lstStyle>
            <a:lvl1pPr marL="285750" marR="0" indent="-285750" algn="l" defTabSz="457200" rtl="0" eaLnBrk="1" fontAlgn="auto" latinLnBrk="0" hangingPunct="1">
              <a:lnSpc>
                <a:spcPct val="100000"/>
              </a:lnSpc>
              <a:spcBef>
                <a:spcPts val="1100"/>
              </a:spcBef>
              <a:spcAft>
                <a:spcPts val="0"/>
              </a:spcAft>
              <a:buClrTx/>
              <a:buSzTx/>
              <a:buFont typeface=".AppleSystemUIFont" charset="-120"/>
              <a:buChar char="−"/>
              <a:tabLst/>
              <a:defRPr/>
            </a:lvl1pPr>
          </a:lstStyle>
          <a:p>
            <a:pPr marL="0" marR="0" lvl="0" indent="0" algn="l" defTabSz="457200" rtl="0" eaLnBrk="1" fontAlgn="auto" latinLnBrk="0" hangingPunct="1">
              <a:lnSpc>
                <a:spcPct val="100000"/>
              </a:lnSpc>
              <a:spcBef>
                <a:spcPts val="1100"/>
              </a:spcBef>
              <a:spcAft>
                <a:spcPts val="0"/>
              </a:spcAft>
              <a:buClrTx/>
              <a:buSzTx/>
              <a:tabLst/>
              <a:defRPr/>
            </a:pPr>
            <a:r>
              <a:rPr lang="en-US" dirty="0"/>
              <a:t> 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3215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image" Target="../media/image3.jpeg"/><Relationship Id="rId2" Type="http://schemas.openxmlformats.org/officeDocument/2006/relationships/slideLayout" Target="../slideLayouts/slideLayout29.xml"/><Relationship Id="rId16" Type="http://schemas.openxmlformats.org/officeDocument/2006/relationships/image" Target="../media/image2.emf"/><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theme" Target="../theme/theme3.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44.xml"/><Relationship Id="rId7" Type="http://schemas.openxmlformats.org/officeDocument/2006/relationships/theme" Target="../theme/theme4.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5" Type="http://schemas.openxmlformats.org/officeDocument/2006/relationships/slideLayout" Target="../slideLayouts/slideLayout46.xml"/><Relationship Id="rId4"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50.xml"/><Relationship Id="rId7" Type="http://schemas.openxmlformats.org/officeDocument/2006/relationships/slideLayout" Target="../slideLayouts/slideLayout54.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5" Type="http://schemas.openxmlformats.org/officeDocument/2006/relationships/slideLayout" Target="../slideLayouts/slideLayout52.xml"/><Relationship Id="rId4" Type="http://schemas.openxmlformats.org/officeDocument/2006/relationships/slideLayout" Target="../slideLayouts/slideLayout51.xml"/><Relationship Id="rId9" Type="http://schemas.openxmlformats.org/officeDocument/2006/relationships/image" Target="../media/image5.png"/></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67.xml"/><Relationship Id="rId18" Type="http://schemas.openxmlformats.org/officeDocument/2006/relationships/slideLayout" Target="../slideLayouts/slideLayout72.xml"/><Relationship Id="rId26" Type="http://schemas.openxmlformats.org/officeDocument/2006/relationships/slideLayout" Target="../slideLayouts/slideLayout80.xml"/><Relationship Id="rId39" Type="http://schemas.openxmlformats.org/officeDocument/2006/relationships/slideLayout" Target="../slideLayouts/slideLayout93.xml"/><Relationship Id="rId21" Type="http://schemas.openxmlformats.org/officeDocument/2006/relationships/slideLayout" Target="../slideLayouts/slideLayout75.xml"/><Relationship Id="rId34" Type="http://schemas.openxmlformats.org/officeDocument/2006/relationships/slideLayout" Target="../slideLayouts/slideLayout88.xml"/><Relationship Id="rId42" Type="http://schemas.openxmlformats.org/officeDocument/2006/relationships/slideLayout" Target="../slideLayouts/slideLayout96.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6" Type="http://schemas.openxmlformats.org/officeDocument/2006/relationships/slideLayout" Target="../slideLayouts/slideLayout70.xml"/><Relationship Id="rId20" Type="http://schemas.openxmlformats.org/officeDocument/2006/relationships/slideLayout" Target="../slideLayouts/slideLayout74.xml"/><Relationship Id="rId29" Type="http://schemas.openxmlformats.org/officeDocument/2006/relationships/slideLayout" Target="../slideLayouts/slideLayout83.xml"/><Relationship Id="rId41" Type="http://schemas.openxmlformats.org/officeDocument/2006/relationships/slideLayout" Target="../slideLayouts/slideLayout95.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24" Type="http://schemas.openxmlformats.org/officeDocument/2006/relationships/slideLayout" Target="../slideLayouts/slideLayout78.xml"/><Relationship Id="rId32" Type="http://schemas.openxmlformats.org/officeDocument/2006/relationships/slideLayout" Target="../slideLayouts/slideLayout86.xml"/><Relationship Id="rId37" Type="http://schemas.openxmlformats.org/officeDocument/2006/relationships/slideLayout" Target="../slideLayouts/slideLayout91.xml"/><Relationship Id="rId40" Type="http://schemas.openxmlformats.org/officeDocument/2006/relationships/slideLayout" Target="../slideLayouts/slideLayout94.xml"/><Relationship Id="rId5" Type="http://schemas.openxmlformats.org/officeDocument/2006/relationships/slideLayout" Target="../slideLayouts/slideLayout59.xml"/><Relationship Id="rId15" Type="http://schemas.openxmlformats.org/officeDocument/2006/relationships/slideLayout" Target="../slideLayouts/slideLayout69.xml"/><Relationship Id="rId23" Type="http://schemas.openxmlformats.org/officeDocument/2006/relationships/slideLayout" Target="../slideLayouts/slideLayout77.xml"/><Relationship Id="rId28" Type="http://schemas.openxmlformats.org/officeDocument/2006/relationships/slideLayout" Target="../slideLayouts/slideLayout82.xml"/><Relationship Id="rId36" Type="http://schemas.openxmlformats.org/officeDocument/2006/relationships/slideLayout" Target="../slideLayouts/slideLayout90.xml"/><Relationship Id="rId10" Type="http://schemas.openxmlformats.org/officeDocument/2006/relationships/slideLayout" Target="../slideLayouts/slideLayout64.xml"/><Relationship Id="rId19" Type="http://schemas.openxmlformats.org/officeDocument/2006/relationships/slideLayout" Target="../slideLayouts/slideLayout73.xml"/><Relationship Id="rId31" Type="http://schemas.openxmlformats.org/officeDocument/2006/relationships/slideLayout" Target="../slideLayouts/slideLayout85.xml"/><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slideLayout" Target="../slideLayouts/slideLayout68.xml"/><Relationship Id="rId22" Type="http://schemas.openxmlformats.org/officeDocument/2006/relationships/slideLayout" Target="../slideLayouts/slideLayout76.xml"/><Relationship Id="rId27" Type="http://schemas.openxmlformats.org/officeDocument/2006/relationships/slideLayout" Target="../slideLayouts/slideLayout81.xml"/><Relationship Id="rId30" Type="http://schemas.openxmlformats.org/officeDocument/2006/relationships/slideLayout" Target="../slideLayouts/slideLayout84.xml"/><Relationship Id="rId35" Type="http://schemas.openxmlformats.org/officeDocument/2006/relationships/slideLayout" Target="../slideLayouts/slideLayout89.xml"/><Relationship Id="rId43" Type="http://schemas.openxmlformats.org/officeDocument/2006/relationships/theme" Target="../theme/theme6.xml"/><Relationship Id="rId8" Type="http://schemas.openxmlformats.org/officeDocument/2006/relationships/slideLayout" Target="../slideLayouts/slideLayout62.xml"/><Relationship Id="rId3" Type="http://schemas.openxmlformats.org/officeDocument/2006/relationships/slideLayout" Target="../slideLayouts/slideLayout57.xml"/><Relationship Id="rId12" Type="http://schemas.openxmlformats.org/officeDocument/2006/relationships/slideLayout" Target="../slideLayouts/slideLayout66.xml"/><Relationship Id="rId17" Type="http://schemas.openxmlformats.org/officeDocument/2006/relationships/slideLayout" Target="../slideLayouts/slideLayout71.xml"/><Relationship Id="rId25" Type="http://schemas.openxmlformats.org/officeDocument/2006/relationships/slideLayout" Target="../slideLayouts/slideLayout79.xml"/><Relationship Id="rId33" Type="http://schemas.openxmlformats.org/officeDocument/2006/relationships/slideLayout" Target="../slideLayouts/slideLayout87.xml"/><Relationship Id="rId38" Type="http://schemas.openxmlformats.org/officeDocument/2006/relationships/slideLayout" Target="../slideLayouts/slideLayout92.xml"/></Relationships>
</file>

<file path=ppt/slideMasters/_rels/slideMaster7.xml.rels><?xml version="1.0" encoding="UTF-8" standalone="yes"?>
<Relationships xmlns="http://schemas.openxmlformats.org/package/2006/relationships"><Relationship Id="rId13" Type="http://schemas.openxmlformats.org/officeDocument/2006/relationships/slideLayout" Target="../slideLayouts/slideLayout109.xml"/><Relationship Id="rId18" Type="http://schemas.openxmlformats.org/officeDocument/2006/relationships/slideLayout" Target="../slideLayouts/slideLayout114.xml"/><Relationship Id="rId26" Type="http://schemas.openxmlformats.org/officeDocument/2006/relationships/slideLayout" Target="../slideLayouts/slideLayout122.xml"/><Relationship Id="rId21" Type="http://schemas.openxmlformats.org/officeDocument/2006/relationships/slideLayout" Target="../slideLayouts/slideLayout117.xml"/><Relationship Id="rId34" Type="http://schemas.openxmlformats.org/officeDocument/2006/relationships/slideLayout" Target="../slideLayouts/slideLayout130.xml"/><Relationship Id="rId7" Type="http://schemas.openxmlformats.org/officeDocument/2006/relationships/slideLayout" Target="../slideLayouts/slideLayout103.xml"/><Relationship Id="rId12" Type="http://schemas.openxmlformats.org/officeDocument/2006/relationships/slideLayout" Target="../slideLayouts/slideLayout108.xml"/><Relationship Id="rId17" Type="http://schemas.openxmlformats.org/officeDocument/2006/relationships/slideLayout" Target="../slideLayouts/slideLayout113.xml"/><Relationship Id="rId25" Type="http://schemas.openxmlformats.org/officeDocument/2006/relationships/slideLayout" Target="../slideLayouts/slideLayout121.xml"/><Relationship Id="rId33" Type="http://schemas.openxmlformats.org/officeDocument/2006/relationships/slideLayout" Target="../slideLayouts/slideLayout129.xml"/><Relationship Id="rId38" Type="http://schemas.openxmlformats.org/officeDocument/2006/relationships/theme" Target="../theme/theme7.xml"/><Relationship Id="rId2" Type="http://schemas.openxmlformats.org/officeDocument/2006/relationships/slideLayout" Target="../slideLayouts/slideLayout98.xml"/><Relationship Id="rId16" Type="http://schemas.openxmlformats.org/officeDocument/2006/relationships/slideLayout" Target="../slideLayouts/slideLayout112.xml"/><Relationship Id="rId20" Type="http://schemas.openxmlformats.org/officeDocument/2006/relationships/slideLayout" Target="../slideLayouts/slideLayout116.xml"/><Relationship Id="rId29" Type="http://schemas.openxmlformats.org/officeDocument/2006/relationships/slideLayout" Target="../slideLayouts/slideLayout125.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24" Type="http://schemas.openxmlformats.org/officeDocument/2006/relationships/slideLayout" Target="../slideLayouts/slideLayout120.xml"/><Relationship Id="rId32" Type="http://schemas.openxmlformats.org/officeDocument/2006/relationships/slideLayout" Target="../slideLayouts/slideLayout128.xml"/><Relationship Id="rId37" Type="http://schemas.openxmlformats.org/officeDocument/2006/relationships/slideLayout" Target="../slideLayouts/slideLayout133.xml"/><Relationship Id="rId5" Type="http://schemas.openxmlformats.org/officeDocument/2006/relationships/slideLayout" Target="../slideLayouts/slideLayout101.xml"/><Relationship Id="rId15" Type="http://schemas.openxmlformats.org/officeDocument/2006/relationships/slideLayout" Target="../slideLayouts/slideLayout111.xml"/><Relationship Id="rId23" Type="http://schemas.openxmlformats.org/officeDocument/2006/relationships/slideLayout" Target="../slideLayouts/slideLayout119.xml"/><Relationship Id="rId28" Type="http://schemas.openxmlformats.org/officeDocument/2006/relationships/slideLayout" Target="../slideLayouts/slideLayout124.xml"/><Relationship Id="rId36" Type="http://schemas.openxmlformats.org/officeDocument/2006/relationships/slideLayout" Target="../slideLayouts/slideLayout132.xml"/><Relationship Id="rId10" Type="http://schemas.openxmlformats.org/officeDocument/2006/relationships/slideLayout" Target="../slideLayouts/slideLayout106.xml"/><Relationship Id="rId19" Type="http://schemas.openxmlformats.org/officeDocument/2006/relationships/slideLayout" Target="../slideLayouts/slideLayout115.xml"/><Relationship Id="rId31" Type="http://schemas.openxmlformats.org/officeDocument/2006/relationships/slideLayout" Target="../slideLayouts/slideLayout127.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slideLayout" Target="../slideLayouts/slideLayout110.xml"/><Relationship Id="rId22" Type="http://schemas.openxmlformats.org/officeDocument/2006/relationships/slideLayout" Target="../slideLayouts/slideLayout118.xml"/><Relationship Id="rId27" Type="http://schemas.openxmlformats.org/officeDocument/2006/relationships/slideLayout" Target="../slideLayouts/slideLayout123.xml"/><Relationship Id="rId30" Type="http://schemas.openxmlformats.org/officeDocument/2006/relationships/slideLayout" Target="../slideLayouts/slideLayout126.xml"/><Relationship Id="rId35" Type="http://schemas.openxmlformats.org/officeDocument/2006/relationships/slideLayout" Target="../slideLayouts/slideLayout131.xml"/><Relationship Id="rId8" Type="http://schemas.openxmlformats.org/officeDocument/2006/relationships/slideLayout" Target="../slideLayouts/slideLayout104.xml"/><Relationship Id="rId3" Type="http://schemas.openxmlformats.org/officeDocument/2006/relationships/slideLayout" Target="../slideLayouts/slideLayout9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bwMode="auto">
          <a:xfrm>
            <a:off x="250825" y="-171450"/>
            <a:ext cx="8961438" cy="611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4099" name="Rectangle 3"/>
          <p:cNvSpPr>
            <a:spLocks noGrp="1" noChangeArrowheads="1"/>
          </p:cNvSpPr>
          <p:nvPr>
            <p:ph type="body" idx="1"/>
          </p:nvPr>
        </p:nvSpPr>
        <p:spPr bwMode="auto">
          <a:xfrm>
            <a:off x="182563" y="860825"/>
            <a:ext cx="8686800" cy="3996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p:txBody>
      </p:sp>
      <p:sp>
        <p:nvSpPr>
          <p:cNvPr id="4100" name="Line 4"/>
          <p:cNvSpPr>
            <a:spLocks noChangeShapeType="1"/>
          </p:cNvSpPr>
          <p:nvPr/>
        </p:nvSpPr>
        <p:spPr bwMode="auto">
          <a:xfrm flipV="1">
            <a:off x="274640" y="440529"/>
            <a:ext cx="859472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sz="1200"/>
          </a:p>
        </p:txBody>
      </p:sp>
      <p:sp>
        <p:nvSpPr>
          <p:cNvPr id="375815" name="Rectangle 28"/>
          <p:cNvSpPr>
            <a:spLocks noChangeArrowheads="1"/>
          </p:cNvSpPr>
          <p:nvPr/>
        </p:nvSpPr>
        <p:spPr bwMode="auto">
          <a:xfrm>
            <a:off x="179388" y="4955381"/>
            <a:ext cx="552450" cy="138113"/>
          </a:xfrm>
          <a:prstGeom prst="rect">
            <a:avLst/>
          </a:prstGeom>
          <a:noFill/>
          <a:ln w="9525">
            <a:noFill/>
            <a:miter lim="800000"/>
            <a:headEnd/>
            <a:tailEnd/>
          </a:ln>
        </p:spPr>
        <p:txBody>
          <a:bodyPr anchor="ctr"/>
          <a:lstStyle>
            <a:lvl1pPr>
              <a:defRPr sz="1600">
                <a:solidFill>
                  <a:schemeClr val="tx1"/>
                </a:solidFill>
                <a:latin typeface="Arial" charset="0"/>
                <a:ea typeface="Arial" charset="0"/>
                <a:cs typeface="Arial" charset="0"/>
              </a:defRPr>
            </a:lvl1pPr>
            <a:lvl2pPr marL="742950" indent="-285750">
              <a:defRPr sz="1600">
                <a:solidFill>
                  <a:schemeClr val="tx1"/>
                </a:solidFill>
                <a:latin typeface="Arial" charset="0"/>
                <a:ea typeface="Arial" charset="0"/>
                <a:cs typeface="Arial" charset="0"/>
              </a:defRPr>
            </a:lvl2pPr>
            <a:lvl3pPr marL="1143000" indent="-228600">
              <a:defRPr sz="1600">
                <a:solidFill>
                  <a:schemeClr val="tx1"/>
                </a:solidFill>
                <a:latin typeface="Arial" charset="0"/>
                <a:ea typeface="Arial" charset="0"/>
                <a:cs typeface="Arial" charset="0"/>
              </a:defRPr>
            </a:lvl3pPr>
            <a:lvl4pPr marL="1600200" indent="-228600">
              <a:defRPr sz="1600">
                <a:solidFill>
                  <a:schemeClr val="tx1"/>
                </a:solidFill>
                <a:latin typeface="Arial" charset="0"/>
                <a:ea typeface="Arial" charset="0"/>
                <a:cs typeface="Arial" charset="0"/>
              </a:defRPr>
            </a:lvl4pPr>
            <a:lvl5pPr marL="2057400" indent="-228600">
              <a:defRPr sz="1600">
                <a:solidFill>
                  <a:schemeClr val="tx1"/>
                </a:solidFill>
                <a:latin typeface="Arial" charset="0"/>
                <a:ea typeface="Arial" charset="0"/>
                <a:cs typeface="Arial" charset="0"/>
              </a:defRPr>
            </a:lvl5pPr>
            <a:lvl6pPr marL="2514600" indent="-228600" eaLnBrk="0" fontAlgn="base" hangingPunct="0">
              <a:spcBef>
                <a:spcPct val="0"/>
              </a:spcBef>
              <a:spcAft>
                <a:spcPct val="0"/>
              </a:spcAft>
              <a:defRPr sz="1600">
                <a:solidFill>
                  <a:schemeClr val="tx1"/>
                </a:solidFill>
                <a:latin typeface="Arial" charset="0"/>
                <a:ea typeface="Arial" charset="0"/>
                <a:cs typeface="Arial" charset="0"/>
              </a:defRPr>
            </a:lvl6pPr>
            <a:lvl7pPr marL="2971800" indent="-228600" eaLnBrk="0" fontAlgn="base" hangingPunct="0">
              <a:spcBef>
                <a:spcPct val="0"/>
              </a:spcBef>
              <a:spcAft>
                <a:spcPct val="0"/>
              </a:spcAft>
              <a:defRPr sz="1600">
                <a:solidFill>
                  <a:schemeClr val="tx1"/>
                </a:solidFill>
                <a:latin typeface="Arial" charset="0"/>
                <a:ea typeface="Arial" charset="0"/>
                <a:cs typeface="Arial" charset="0"/>
              </a:defRPr>
            </a:lvl7pPr>
            <a:lvl8pPr marL="3429000" indent="-228600" eaLnBrk="0" fontAlgn="base" hangingPunct="0">
              <a:spcBef>
                <a:spcPct val="0"/>
              </a:spcBef>
              <a:spcAft>
                <a:spcPct val="0"/>
              </a:spcAft>
              <a:defRPr sz="1600">
                <a:solidFill>
                  <a:schemeClr val="tx1"/>
                </a:solidFill>
                <a:latin typeface="Arial" charset="0"/>
                <a:ea typeface="Arial" charset="0"/>
                <a:cs typeface="Arial" charset="0"/>
              </a:defRPr>
            </a:lvl8pPr>
            <a:lvl9pPr marL="3886200" indent="-228600" eaLnBrk="0" fontAlgn="base" hangingPunct="0">
              <a:spcBef>
                <a:spcPct val="0"/>
              </a:spcBef>
              <a:spcAft>
                <a:spcPct val="0"/>
              </a:spcAft>
              <a:defRPr sz="1600">
                <a:solidFill>
                  <a:schemeClr val="tx1"/>
                </a:solidFill>
                <a:latin typeface="Arial" charset="0"/>
                <a:ea typeface="Arial" charset="0"/>
                <a:cs typeface="Arial" charset="0"/>
              </a:defRPr>
            </a:lvl9pPr>
          </a:lstStyle>
          <a:p>
            <a:pPr algn="ctr" eaLnBrk="1" hangingPunct="1">
              <a:lnSpc>
                <a:spcPct val="90000"/>
              </a:lnSpc>
              <a:spcBef>
                <a:spcPts val="300"/>
              </a:spcBef>
              <a:buClr>
                <a:srgbClr val="71BFA7"/>
              </a:buClr>
              <a:buSzPct val="60000"/>
              <a:buFont typeface="Wingdings" charset="2"/>
              <a:buNone/>
            </a:pPr>
            <a:fld id="{02FD4B7E-841D-C84B-BD4D-1701083D8FA7}" type="slidenum">
              <a:rPr lang="en-US" altLang="en-US" sz="600">
                <a:solidFill>
                  <a:srgbClr val="7F7F7F"/>
                </a:solidFill>
              </a:rPr>
              <a:pPr algn="ctr" eaLnBrk="1" hangingPunct="1">
                <a:lnSpc>
                  <a:spcPct val="90000"/>
                </a:lnSpc>
                <a:spcBef>
                  <a:spcPts val="300"/>
                </a:spcBef>
                <a:buClr>
                  <a:srgbClr val="71BFA7"/>
                </a:buClr>
                <a:buSzPct val="60000"/>
                <a:buFont typeface="Wingdings" charset="2"/>
                <a:buNone/>
              </a:pPr>
              <a:t>‹#›</a:t>
            </a:fld>
            <a:endParaRPr lang="en-US" altLang="en-US" sz="600">
              <a:solidFill>
                <a:srgbClr val="7F7F7F"/>
              </a:solidFill>
            </a:endParaRPr>
          </a:p>
        </p:txBody>
      </p:sp>
      <p:sp>
        <p:nvSpPr>
          <p:cNvPr id="6" name="Rectangle 6">
            <a:extLst>
              <a:ext uri="{FF2B5EF4-FFF2-40B4-BE49-F238E27FC236}">
                <a16:creationId xmlns:a16="http://schemas.microsoft.com/office/drawing/2014/main" id="{6AE4D85A-B44A-4F45-B9CA-53FD4C2B2401}"/>
              </a:ext>
            </a:extLst>
          </p:cNvPr>
          <p:cNvSpPr>
            <a:spLocks noChangeArrowheads="1"/>
          </p:cNvSpPr>
          <p:nvPr userDrawn="1"/>
        </p:nvSpPr>
        <p:spPr bwMode="black">
          <a:xfrm>
            <a:off x="7589838" y="4902994"/>
            <a:ext cx="1371600" cy="138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056" tIns="34529" rIns="69056" bIns="34529"/>
          <a:lstStyle>
            <a:lvl1pPr>
              <a:defRPr sz="1600">
                <a:solidFill>
                  <a:schemeClr val="tx1"/>
                </a:solidFill>
                <a:latin typeface="Arial" charset="0"/>
                <a:ea typeface="Arial" charset="0"/>
                <a:cs typeface="Arial" charset="0"/>
              </a:defRPr>
            </a:lvl1pPr>
            <a:lvl2pPr marL="742950" indent="-285750">
              <a:defRPr sz="1600">
                <a:solidFill>
                  <a:schemeClr val="tx1"/>
                </a:solidFill>
                <a:latin typeface="Arial" charset="0"/>
                <a:ea typeface="Arial" charset="0"/>
                <a:cs typeface="Arial" charset="0"/>
              </a:defRPr>
            </a:lvl2pPr>
            <a:lvl3pPr marL="1143000" indent="-228600">
              <a:defRPr sz="1600">
                <a:solidFill>
                  <a:schemeClr val="tx1"/>
                </a:solidFill>
                <a:latin typeface="Arial" charset="0"/>
                <a:ea typeface="Arial" charset="0"/>
                <a:cs typeface="Arial" charset="0"/>
              </a:defRPr>
            </a:lvl3pPr>
            <a:lvl4pPr marL="1600200" indent="-228600">
              <a:defRPr sz="1600">
                <a:solidFill>
                  <a:schemeClr val="tx1"/>
                </a:solidFill>
                <a:latin typeface="Arial" charset="0"/>
                <a:ea typeface="Arial" charset="0"/>
                <a:cs typeface="Arial" charset="0"/>
              </a:defRPr>
            </a:lvl4pPr>
            <a:lvl5pPr marL="2057400" indent="-228600">
              <a:defRPr sz="1600">
                <a:solidFill>
                  <a:schemeClr val="tx1"/>
                </a:solidFill>
                <a:latin typeface="Arial" charset="0"/>
                <a:ea typeface="Arial" charset="0"/>
                <a:cs typeface="Arial" charset="0"/>
              </a:defRPr>
            </a:lvl5pPr>
            <a:lvl6pPr marL="2514600" indent="-228600" eaLnBrk="0" fontAlgn="base" hangingPunct="0">
              <a:spcBef>
                <a:spcPct val="0"/>
              </a:spcBef>
              <a:spcAft>
                <a:spcPct val="0"/>
              </a:spcAft>
              <a:defRPr sz="1600">
                <a:solidFill>
                  <a:schemeClr val="tx1"/>
                </a:solidFill>
                <a:latin typeface="Arial" charset="0"/>
                <a:ea typeface="Arial" charset="0"/>
                <a:cs typeface="Arial" charset="0"/>
              </a:defRPr>
            </a:lvl6pPr>
            <a:lvl7pPr marL="2971800" indent="-228600" eaLnBrk="0" fontAlgn="base" hangingPunct="0">
              <a:spcBef>
                <a:spcPct val="0"/>
              </a:spcBef>
              <a:spcAft>
                <a:spcPct val="0"/>
              </a:spcAft>
              <a:defRPr sz="1600">
                <a:solidFill>
                  <a:schemeClr val="tx1"/>
                </a:solidFill>
                <a:latin typeface="Arial" charset="0"/>
                <a:ea typeface="Arial" charset="0"/>
                <a:cs typeface="Arial" charset="0"/>
              </a:defRPr>
            </a:lvl7pPr>
            <a:lvl8pPr marL="3429000" indent="-228600" eaLnBrk="0" fontAlgn="base" hangingPunct="0">
              <a:spcBef>
                <a:spcPct val="0"/>
              </a:spcBef>
              <a:spcAft>
                <a:spcPct val="0"/>
              </a:spcAft>
              <a:defRPr sz="1600">
                <a:solidFill>
                  <a:schemeClr val="tx1"/>
                </a:solidFill>
                <a:latin typeface="Arial" charset="0"/>
                <a:ea typeface="Arial" charset="0"/>
                <a:cs typeface="Arial" charset="0"/>
              </a:defRPr>
            </a:lvl8pPr>
            <a:lvl9pPr marL="3886200" indent="-228600" eaLnBrk="0" fontAlgn="base" hangingPunct="0">
              <a:spcBef>
                <a:spcPct val="0"/>
              </a:spcBef>
              <a:spcAft>
                <a:spcPct val="0"/>
              </a:spcAft>
              <a:defRPr sz="1600">
                <a:solidFill>
                  <a:schemeClr val="tx1"/>
                </a:solidFill>
                <a:latin typeface="Arial" charset="0"/>
                <a:ea typeface="Arial" charset="0"/>
                <a:cs typeface="Arial" charset="0"/>
              </a:defRPr>
            </a:lvl9pPr>
          </a:lstStyle>
          <a:p>
            <a:pPr algn="r" eaLnBrk="1" hangingPunct="1"/>
            <a:r>
              <a:rPr lang="en-US" altLang="en-US" sz="600" dirty="0">
                <a:solidFill>
                  <a:srgbClr val="000000"/>
                </a:solidFill>
              </a:rPr>
              <a:t>© 2019 IBM Corporation</a:t>
            </a:r>
            <a:endParaRPr lang="en-US" altLang="en-US" sz="1350" dirty="0">
              <a:solidFill>
                <a:srgbClr val="000000"/>
              </a:solidFill>
            </a:endParaRPr>
          </a:p>
        </p:txBody>
      </p:sp>
    </p:spTree>
  </p:cSld>
  <p:clrMap bg1="lt1" tx1="dk1" bg2="lt2" tx2="dk2" accent1="accent1" accent2="accent2" accent3="accent3" accent4="accent4" accent5="accent5" accent6="accent6" hlink="hlink" folHlink="folHlink"/>
  <p:sldLayoutIdLst>
    <p:sldLayoutId id="2147483933"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 id="2147483942" r:id="rId10"/>
    <p:sldLayoutId id="2147483943" r:id="rId11"/>
    <p:sldLayoutId id="2147483958" r:id="rId12"/>
    <p:sldLayoutId id="2147484269" r:id="rId13"/>
    <p:sldLayoutId id="2147484270" r:id="rId14"/>
    <p:sldLayoutId id="2147484271" r:id="rId15"/>
  </p:sldLayoutIdLst>
  <p:hf sldNum="0" hdr="0" dt="0"/>
  <p:txStyles>
    <p:titleStyle>
      <a:lvl1pPr algn="l" rtl="0" eaLnBrk="0" fontAlgn="base" hangingPunct="0">
        <a:lnSpc>
          <a:spcPct val="90000"/>
        </a:lnSpc>
        <a:spcBef>
          <a:spcPct val="0"/>
        </a:spcBef>
        <a:spcAft>
          <a:spcPct val="0"/>
        </a:spcAft>
        <a:defRPr sz="1800">
          <a:solidFill>
            <a:schemeClr val="hlink"/>
          </a:solidFill>
          <a:latin typeface="+mj-lt"/>
          <a:ea typeface="Arial" charset="0"/>
          <a:cs typeface="+mj-cs"/>
        </a:defRPr>
      </a:lvl1pPr>
      <a:lvl2pPr algn="l" rtl="0" eaLnBrk="0" fontAlgn="base" hangingPunct="0">
        <a:lnSpc>
          <a:spcPct val="90000"/>
        </a:lnSpc>
        <a:spcBef>
          <a:spcPct val="0"/>
        </a:spcBef>
        <a:spcAft>
          <a:spcPct val="0"/>
        </a:spcAft>
        <a:defRPr sz="1800">
          <a:solidFill>
            <a:schemeClr val="hlink"/>
          </a:solidFill>
          <a:latin typeface="Arial" pitchFamily="34" charset="0"/>
          <a:ea typeface="Arial" charset="0"/>
          <a:cs typeface="Arial" pitchFamily="34" charset="0"/>
        </a:defRPr>
      </a:lvl2pPr>
      <a:lvl3pPr algn="l" rtl="0" eaLnBrk="0" fontAlgn="base" hangingPunct="0">
        <a:lnSpc>
          <a:spcPct val="90000"/>
        </a:lnSpc>
        <a:spcBef>
          <a:spcPct val="0"/>
        </a:spcBef>
        <a:spcAft>
          <a:spcPct val="0"/>
        </a:spcAft>
        <a:defRPr sz="1800">
          <a:solidFill>
            <a:schemeClr val="hlink"/>
          </a:solidFill>
          <a:latin typeface="Arial" pitchFamily="34" charset="0"/>
          <a:ea typeface="Arial" charset="0"/>
          <a:cs typeface="Arial" pitchFamily="34" charset="0"/>
        </a:defRPr>
      </a:lvl3pPr>
      <a:lvl4pPr algn="l" rtl="0" eaLnBrk="0" fontAlgn="base" hangingPunct="0">
        <a:lnSpc>
          <a:spcPct val="90000"/>
        </a:lnSpc>
        <a:spcBef>
          <a:spcPct val="0"/>
        </a:spcBef>
        <a:spcAft>
          <a:spcPct val="0"/>
        </a:spcAft>
        <a:defRPr sz="1800">
          <a:solidFill>
            <a:schemeClr val="hlink"/>
          </a:solidFill>
          <a:latin typeface="Arial" pitchFamily="34" charset="0"/>
          <a:ea typeface="Arial" charset="0"/>
          <a:cs typeface="Arial" pitchFamily="34" charset="0"/>
        </a:defRPr>
      </a:lvl4pPr>
      <a:lvl5pPr algn="l" rtl="0" eaLnBrk="0" fontAlgn="base" hangingPunct="0">
        <a:lnSpc>
          <a:spcPct val="90000"/>
        </a:lnSpc>
        <a:spcBef>
          <a:spcPct val="0"/>
        </a:spcBef>
        <a:spcAft>
          <a:spcPct val="0"/>
        </a:spcAft>
        <a:defRPr sz="1800">
          <a:solidFill>
            <a:schemeClr val="hlink"/>
          </a:solidFill>
          <a:latin typeface="Arial" pitchFamily="34" charset="0"/>
          <a:ea typeface="Arial" charset="0"/>
          <a:cs typeface="Arial" pitchFamily="34" charset="0"/>
        </a:defRPr>
      </a:lvl5pPr>
      <a:lvl6pPr marL="342900" algn="l" rtl="0" fontAlgn="base">
        <a:lnSpc>
          <a:spcPct val="90000"/>
        </a:lnSpc>
        <a:spcBef>
          <a:spcPct val="0"/>
        </a:spcBef>
        <a:spcAft>
          <a:spcPct val="0"/>
        </a:spcAft>
        <a:defRPr sz="1800">
          <a:solidFill>
            <a:schemeClr val="hlink"/>
          </a:solidFill>
          <a:latin typeface="Arial" pitchFamily="34" charset="0"/>
          <a:cs typeface="Arial" pitchFamily="34" charset="0"/>
        </a:defRPr>
      </a:lvl6pPr>
      <a:lvl7pPr marL="685800" algn="l" rtl="0" fontAlgn="base">
        <a:lnSpc>
          <a:spcPct val="90000"/>
        </a:lnSpc>
        <a:spcBef>
          <a:spcPct val="0"/>
        </a:spcBef>
        <a:spcAft>
          <a:spcPct val="0"/>
        </a:spcAft>
        <a:defRPr sz="1800">
          <a:solidFill>
            <a:schemeClr val="hlink"/>
          </a:solidFill>
          <a:latin typeface="Arial" pitchFamily="34" charset="0"/>
          <a:cs typeface="Arial" pitchFamily="34" charset="0"/>
        </a:defRPr>
      </a:lvl7pPr>
      <a:lvl8pPr marL="1028700" algn="l" rtl="0" fontAlgn="base">
        <a:lnSpc>
          <a:spcPct val="90000"/>
        </a:lnSpc>
        <a:spcBef>
          <a:spcPct val="0"/>
        </a:spcBef>
        <a:spcAft>
          <a:spcPct val="0"/>
        </a:spcAft>
        <a:defRPr sz="1800">
          <a:solidFill>
            <a:schemeClr val="hlink"/>
          </a:solidFill>
          <a:latin typeface="Arial" pitchFamily="34" charset="0"/>
          <a:cs typeface="Arial" pitchFamily="34" charset="0"/>
        </a:defRPr>
      </a:lvl8pPr>
      <a:lvl9pPr marL="1371600" algn="l" rtl="0" fontAlgn="base">
        <a:lnSpc>
          <a:spcPct val="90000"/>
        </a:lnSpc>
        <a:spcBef>
          <a:spcPct val="0"/>
        </a:spcBef>
        <a:spcAft>
          <a:spcPct val="0"/>
        </a:spcAft>
        <a:defRPr sz="1800">
          <a:solidFill>
            <a:schemeClr val="hlink"/>
          </a:solidFill>
          <a:latin typeface="Arial" pitchFamily="34" charset="0"/>
          <a:cs typeface="Arial" pitchFamily="34" charset="0"/>
        </a:defRPr>
      </a:lvl9pPr>
    </p:titleStyle>
    <p:bodyStyle>
      <a:lvl1pPr marL="129779" indent="-129779" algn="l" rtl="0" eaLnBrk="0" fontAlgn="base" hangingPunct="0">
        <a:spcBef>
          <a:spcPct val="20000"/>
        </a:spcBef>
        <a:spcAft>
          <a:spcPct val="0"/>
        </a:spcAft>
        <a:buClr>
          <a:schemeClr val="hlink"/>
        </a:buClr>
        <a:buFont typeface="Wingdings" charset="2"/>
        <a:buChar char="§"/>
        <a:defRPr sz="1200">
          <a:solidFill>
            <a:schemeClr val="tx1"/>
          </a:solidFill>
          <a:latin typeface="+mn-lt"/>
          <a:ea typeface="Arial" charset="0"/>
          <a:cs typeface="+mn-cs"/>
        </a:defRPr>
      </a:lvl1pPr>
      <a:lvl2pPr marL="382191" indent="-122635" algn="l" rtl="0" eaLnBrk="0" fontAlgn="base" hangingPunct="0">
        <a:spcBef>
          <a:spcPct val="20000"/>
        </a:spcBef>
        <a:spcAft>
          <a:spcPct val="0"/>
        </a:spcAft>
        <a:buClr>
          <a:schemeClr val="hlink"/>
        </a:buClr>
        <a:buFont typeface="Arial" charset="0"/>
        <a:buChar char="–"/>
        <a:defRPr sz="1200">
          <a:solidFill>
            <a:schemeClr val="tx1"/>
          </a:solidFill>
          <a:latin typeface="+mn-lt"/>
          <a:ea typeface="Arial" charset="0"/>
          <a:cs typeface="+mn-cs"/>
        </a:defRPr>
      </a:lvl2pPr>
      <a:lvl3pPr marL="641747" indent="-129779" algn="l" rtl="0" eaLnBrk="0" fontAlgn="base" hangingPunct="0">
        <a:spcBef>
          <a:spcPct val="20000"/>
        </a:spcBef>
        <a:spcAft>
          <a:spcPct val="0"/>
        </a:spcAft>
        <a:buClr>
          <a:schemeClr val="hlink"/>
        </a:buClr>
        <a:buChar char="•"/>
        <a:defRPr sz="1200">
          <a:solidFill>
            <a:schemeClr val="tx1"/>
          </a:solidFill>
          <a:latin typeface="+mn-lt"/>
          <a:ea typeface="Arial" charset="0"/>
          <a:cs typeface="+mn-cs"/>
        </a:defRPr>
      </a:lvl3pPr>
      <a:lvl4pPr marL="902494" indent="-129779" algn="l" rtl="0" eaLnBrk="0" fontAlgn="base" hangingPunct="0">
        <a:spcBef>
          <a:spcPct val="20000"/>
        </a:spcBef>
        <a:spcAft>
          <a:spcPct val="0"/>
        </a:spcAft>
        <a:buClr>
          <a:schemeClr val="bg1"/>
        </a:buClr>
        <a:buChar char="–"/>
        <a:defRPr sz="1200">
          <a:solidFill>
            <a:schemeClr val="bg1"/>
          </a:solidFill>
          <a:latin typeface="+mn-lt"/>
          <a:ea typeface="Arial" charset="0"/>
          <a:cs typeface="+mn-cs"/>
        </a:defRPr>
      </a:lvl4pPr>
      <a:lvl5pPr marL="1154906" indent="-122635" algn="l" rtl="0" eaLnBrk="0" fontAlgn="base" hangingPunct="0">
        <a:spcBef>
          <a:spcPct val="20000"/>
        </a:spcBef>
        <a:spcAft>
          <a:spcPct val="0"/>
        </a:spcAft>
        <a:buClr>
          <a:schemeClr val="bg1"/>
        </a:buClr>
        <a:buChar char="»"/>
        <a:defRPr sz="1200">
          <a:solidFill>
            <a:schemeClr val="bg1"/>
          </a:solidFill>
          <a:latin typeface="+mn-lt"/>
          <a:ea typeface="Arial" charset="0"/>
          <a:cs typeface="+mn-cs"/>
        </a:defRPr>
      </a:lvl5pPr>
      <a:lvl6pPr marL="1497806" indent="-122635" algn="l" rtl="0" fontAlgn="base">
        <a:spcBef>
          <a:spcPct val="20000"/>
        </a:spcBef>
        <a:spcAft>
          <a:spcPct val="0"/>
        </a:spcAft>
        <a:buClr>
          <a:schemeClr val="bg1"/>
        </a:buClr>
        <a:buChar char="»"/>
        <a:defRPr sz="1200">
          <a:solidFill>
            <a:schemeClr val="bg1"/>
          </a:solidFill>
          <a:latin typeface="+mn-lt"/>
          <a:cs typeface="+mn-cs"/>
        </a:defRPr>
      </a:lvl6pPr>
      <a:lvl7pPr marL="1840706" indent="-122635" algn="l" rtl="0" fontAlgn="base">
        <a:spcBef>
          <a:spcPct val="20000"/>
        </a:spcBef>
        <a:spcAft>
          <a:spcPct val="0"/>
        </a:spcAft>
        <a:buClr>
          <a:schemeClr val="bg1"/>
        </a:buClr>
        <a:buChar char="»"/>
        <a:defRPr sz="1200">
          <a:solidFill>
            <a:schemeClr val="bg1"/>
          </a:solidFill>
          <a:latin typeface="+mn-lt"/>
          <a:cs typeface="+mn-cs"/>
        </a:defRPr>
      </a:lvl7pPr>
      <a:lvl8pPr marL="2183606" indent="-122635" algn="l" rtl="0" fontAlgn="base">
        <a:spcBef>
          <a:spcPct val="20000"/>
        </a:spcBef>
        <a:spcAft>
          <a:spcPct val="0"/>
        </a:spcAft>
        <a:buClr>
          <a:schemeClr val="bg1"/>
        </a:buClr>
        <a:buChar char="»"/>
        <a:defRPr sz="1200">
          <a:solidFill>
            <a:schemeClr val="bg1"/>
          </a:solidFill>
          <a:latin typeface="+mn-lt"/>
          <a:cs typeface="+mn-cs"/>
        </a:defRPr>
      </a:lvl8pPr>
      <a:lvl9pPr marL="2526506" indent="-122635" algn="l" rtl="0" fontAlgn="base">
        <a:spcBef>
          <a:spcPct val="20000"/>
        </a:spcBef>
        <a:spcAft>
          <a:spcPct val="0"/>
        </a:spcAft>
        <a:buClr>
          <a:schemeClr val="bg1"/>
        </a:buClr>
        <a:buChar char="»"/>
        <a:defRPr sz="1200">
          <a:solidFill>
            <a:schemeClr val="bg1"/>
          </a:solidFill>
          <a:latin typeface="+mn-lt"/>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bwMode="auto">
          <a:xfrm>
            <a:off x="250825" y="69059"/>
            <a:ext cx="8961438" cy="611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4099" name="Rectangle 3"/>
          <p:cNvSpPr>
            <a:spLocks noGrp="1" noChangeArrowheads="1"/>
          </p:cNvSpPr>
          <p:nvPr>
            <p:ph type="body" idx="1"/>
          </p:nvPr>
        </p:nvSpPr>
        <p:spPr bwMode="auto">
          <a:xfrm>
            <a:off x="182563" y="860825"/>
            <a:ext cx="8686800" cy="3996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p:txBody>
      </p:sp>
      <p:sp>
        <p:nvSpPr>
          <p:cNvPr id="4100" name="Line 4"/>
          <p:cNvSpPr>
            <a:spLocks noChangeShapeType="1"/>
          </p:cNvSpPr>
          <p:nvPr/>
        </p:nvSpPr>
        <p:spPr bwMode="auto">
          <a:xfrm flipV="1">
            <a:off x="274640" y="681038"/>
            <a:ext cx="859472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sz="900">
              <a:solidFill>
                <a:srgbClr val="000000"/>
              </a:solidFill>
            </a:endParaRPr>
          </a:p>
        </p:txBody>
      </p:sp>
      <p:sp>
        <p:nvSpPr>
          <p:cNvPr id="375815" name="Rectangle 28"/>
          <p:cNvSpPr>
            <a:spLocks noChangeArrowheads="1"/>
          </p:cNvSpPr>
          <p:nvPr/>
        </p:nvSpPr>
        <p:spPr bwMode="auto">
          <a:xfrm>
            <a:off x="179388" y="4955381"/>
            <a:ext cx="552450" cy="138113"/>
          </a:xfrm>
          <a:prstGeom prst="rect">
            <a:avLst/>
          </a:prstGeom>
          <a:noFill/>
          <a:ln w="9525">
            <a:noFill/>
            <a:miter lim="800000"/>
            <a:headEnd/>
            <a:tailEnd/>
          </a:ln>
        </p:spPr>
        <p:txBody>
          <a:bodyPr anchor="ctr"/>
          <a:lstStyle>
            <a:lvl1pPr>
              <a:defRPr sz="1600">
                <a:solidFill>
                  <a:schemeClr val="tx1"/>
                </a:solidFill>
                <a:latin typeface="Arial" charset="0"/>
                <a:ea typeface="Arial" charset="0"/>
                <a:cs typeface="Arial" charset="0"/>
              </a:defRPr>
            </a:lvl1pPr>
            <a:lvl2pPr marL="742950" indent="-285750">
              <a:defRPr sz="1600">
                <a:solidFill>
                  <a:schemeClr val="tx1"/>
                </a:solidFill>
                <a:latin typeface="Arial" charset="0"/>
                <a:ea typeface="Arial" charset="0"/>
                <a:cs typeface="Arial" charset="0"/>
              </a:defRPr>
            </a:lvl2pPr>
            <a:lvl3pPr marL="1143000" indent="-228600">
              <a:defRPr sz="1600">
                <a:solidFill>
                  <a:schemeClr val="tx1"/>
                </a:solidFill>
                <a:latin typeface="Arial" charset="0"/>
                <a:ea typeface="Arial" charset="0"/>
                <a:cs typeface="Arial" charset="0"/>
              </a:defRPr>
            </a:lvl3pPr>
            <a:lvl4pPr marL="1600200" indent="-228600">
              <a:defRPr sz="1600">
                <a:solidFill>
                  <a:schemeClr val="tx1"/>
                </a:solidFill>
                <a:latin typeface="Arial" charset="0"/>
                <a:ea typeface="Arial" charset="0"/>
                <a:cs typeface="Arial" charset="0"/>
              </a:defRPr>
            </a:lvl4pPr>
            <a:lvl5pPr marL="2057400" indent="-228600">
              <a:defRPr sz="1600">
                <a:solidFill>
                  <a:schemeClr val="tx1"/>
                </a:solidFill>
                <a:latin typeface="Arial" charset="0"/>
                <a:ea typeface="Arial" charset="0"/>
                <a:cs typeface="Arial" charset="0"/>
              </a:defRPr>
            </a:lvl5pPr>
            <a:lvl6pPr marL="2514600" indent="-228600" eaLnBrk="0" fontAlgn="base" hangingPunct="0">
              <a:spcBef>
                <a:spcPct val="0"/>
              </a:spcBef>
              <a:spcAft>
                <a:spcPct val="0"/>
              </a:spcAft>
              <a:defRPr sz="1600">
                <a:solidFill>
                  <a:schemeClr val="tx1"/>
                </a:solidFill>
                <a:latin typeface="Arial" charset="0"/>
                <a:ea typeface="Arial" charset="0"/>
                <a:cs typeface="Arial" charset="0"/>
              </a:defRPr>
            </a:lvl6pPr>
            <a:lvl7pPr marL="2971800" indent="-228600" eaLnBrk="0" fontAlgn="base" hangingPunct="0">
              <a:spcBef>
                <a:spcPct val="0"/>
              </a:spcBef>
              <a:spcAft>
                <a:spcPct val="0"/>
              </a:spcAft>
              <a:defRPr sz="1600">
                <a:solidFill>
                  <a:schemeClr val="tx1"/>
                </a:solidFill>
                <a:latin typeface="Arial" charset="0"/>
                <a:ea typeface="Arial" charset="0"/>
                <a:cs typeface="Arial" charset="0"/>
              </a:defRPr>
            </a:lvl7pPr>
            <a:lvl8pPr marL="3429000" indent="-228600" eaLnBrk="0" fontAlgn="base" hangingPunct="0">
              <a:spcBef>
                <a:spcPct val="0"/>
              </a:spcBef>
              <a:spcAft>
                <a:spcPct val="0"/>
              </a:spcAft>
              <a:defRPr sz="1600">
                <a:solidFill>
                  <a:schemeClr val="tx1"/>
                </a:solidFill>
                <a:latin typeface="Arial" charset="0"/>
                <a:ea typeface="Arial" charset="0"/>
                <a:cs typeface="Arial" charset="0"/>
              </a:defRPr>
            </a:lvl8pPr>
            <a:lvl9pPr marL="3886200" indent="-228600" eaLnBrk="0" fontAlgn="base" hangingPunct="0">
              <a:spcBef>
                <a:spcPct val="0"/>
              </a:spcBef>
              <a:spcAft>
                <a:spcPct val="0"/>
              </a:spcAft>
              <a:defRPr sz="1600">
                <a:solidFill>
                  <a:schemeClr val="tx1"/>
                </a:solidFill>
                <a:latin typeface="Arial" charset="0"/>
                <a:ea typeface="Arial" charset="0"/>
                <a:cs typeface="Arial" charset="0"/>
              </a:defRPr>
            </a:lvl9pPr>
          </a:lstStyle>
          <a:p>
            <a:pPr algn="ctr" eaLnBrk="1" hangingPunct="1">
              <a:lnSpc>
                <a:spcPct val="90000"/>
              </a:lnSpc>
              <a:spcBef>
                <a:spcPts val="300"/>
              </a:spcBef>
              <a:buClr>
                <a:srgbClr val="71BFA7"/>
              </a:buClr>
              <a:buSzPct val="60000"/>
              <a:buFont typeface="Wingdings" charset="2"/>
              <a:buNone/>
            </a:pPr>
            <a:fld id="{02FD4B7E-841D-C84B-BD4D-1701083D8FA7}" type="slidenum">
              <a:rPr lang="en-US" altLang="en-US" sz="600">
                <a:solidFill>
                  <a:srgbClr val="7F7F7F"/>
                </a:solidFill>
              </a:rPr>
              <a:pPr algn="ctr" eaLnBrk="1" hangingPunct="1">
                <a:lnSpc>
                  <a:spcPct val="90000"/>
                </a:lnSpc>
                <a:spcBef>
                  <a:spcPts val="300"/>
                </a:spcBef>
                <a:buClr>
                  <a:srgbClr val="71BFA7"/>
                </a:buClr>
                <a:buSzPct val="60000"/>
                <a:buFont typeface="Wingdings" charset="2"/>
                <a:buNone/>
              </a:pPr>
              <a:t>‹#›</a:t>
            </a:fld>
            <a:endParaRPr lang="en-US" altLang="en-US" sz="600">
              <a:solidFill>
                <a:srgbClr val="7F7F7F"/>
              </a:solidFill>
            </a:endParaRPr>
          </a:p>
        </p:txBody>
      </p:sp>
    </p:spTree>
    <p:extLst>
      <p:ext uri="{BB962C8B-B14F-4D97-AF65-F5344CB8AC3E}">
        <p14:creationId xmlns:p14="http://schemas.microsoft.com/office/powerpoint/2010/main" val="253284581"/>
      </p:ext>
    </p:extLst>
  </p:cSld>
  <p:clrMap bg1="lt1" tx1="dk1" bg2="lt2" tx2="dk2" accent1="accent1" accent2="accent2" accent3="accent3" accent4="accent4" accent5="accent5" accent6="accent6" hlink="hlink" folHlink="folHlink"/>
  <p:sldLayoutIdLst>
    <p:sldLayoutId id="2147484157" r:id="rId1"/>
    <p:sldLayoutId id="2147484158" r:id="rId2"/>
    <p:sldLayoutId id="2147484159" r:id="rId3"/>
    <p:sldLayoutId id="2147484160" r:id="rId4"/>
    <p:sldLayoutId id="2147484161" r:id="rId5"/>
    <p:sldLayoutId id="2147484162" r:id="rId6"/>
    <p:sldLayoutId id="2147484163" r:id="rId7"/>
    <p:sldLayoutId id="2147484164" r:id="rId8"/>
    <p:sldLayoutId id="2147484165" r:id="rId9"/>
    <p:sldLayoutId id="2147484166" r:id="rId10"/>
    <p:sldLayoutId id="2147484167" r:id="rId11"/>
    <p:sldLayoutId id="2147484168" r:id="rId12"/>
  </p:sldLayoutIdLst>
  <p:hf sldNum="0" hdr="0" dt="0"/>
  <p:txStyles>
    <p:titleStyle>
      <a:lvl1pPr algn="l" rtl="0" eaLnBrk="0" fontAlgn="base" hangingPunct="0">
        <a:lnSpc>
          <a:spcPct val="90000"/>
        </a:lnSpc>
        <a:spcBef>
          <a:spcPct val="0"/>
        </a:spcBef>
        <a:spcAft>
          <a:spcPct val="0"/>
        </a:spcAft>
        <a:defRPr sz="1800">
          <a:solidFill>
            <a:schemeClr val="hlink"/>
          </a:solidFill>
          <a:latin typeface="+mj-lt"/>
          <a:ea typeface="Arial" charset="0"/>
          <a:cs typeface="+mj-cs"/>
        </a:defRPr>
      </a:lvl1pPr>
      <a:lvl2pPr algn="l" rtl="0" eaLnBrk="0" fontAlgn="base" hangingPunct="0">
        <a:lnSpc>
          <a:spcPct val="90000"/>
        </a:lnSpc>
        <a:spcBef>
          <a:spcPct val="0"/>
        </a:spcBef>
        <a:spcAft>
          <a:spcPct val="0"/>
        </a:spcAft>
        <a:defRPr sz="1800">
          <a:solidFill>
            <a:schemeClr val="hlink"/>
          </a:solidFill>
          <a:latin typeface="Arial" pitchFamily="34" charset="0"/>
          <a:ea typeface="Arial" charset="0"/>
          <a:cs typeface="Arial" pitchFamily="34" charset="0"/>
        </a:defRPr>
      </a:lvl2pPr>
      <a:lvl3pPr algn="l" rtl="0" eaLnBrk="0" fontAlgn="base" hangingPunct="0">
        <a:lnSpc>
          <a:spcPct val="90000"/>
        </a:lnSpc>
        <a:spcBef>
          <a:spcPct val="0"/>
        </a:spcBef>
        <a:spcAft>
          <a:spcPct val="0"/>
        </a:spcAft>
        <a:defRPr sz="1800">
          <a:solidFill>
            <a:schemeClr val="hlink"/>
          </a:solidFill>
          <a:latin typeface="Arial" pitchFamily="34" charset="0"/>
          <a:ea typeface="Arial" charset="0"/>
          <a:cs typeface="Arial" pitchFamily="34" charset="0"/>
        </a:defRPr>
      </a:lvl3pPr>
      <a:lvl4pPr algn="l" rtl="0" eaLnBrk="0" fontAlgn="base" hangingPunct="0">
        <a:lnSpc>
          <a:spcPct val="90000"/>
        </a:lnSpc>
        <a:spcBef>
          <a:spcPct val="0"/>
        </a:spcBef>
        <a:spcAft>
          <a:spcPct val="0"/>
        </a:spcAft>
        <a:defRPr sz="1800">
          <a:solidFill>
            <a:schemeClr val="hlink"/>
          </a:solidFill>
          <a:latin typeface="Arial" pitchFamily="34" charset="0"/>
          <a:ea typeface="Arial" charset="0"/>
          <a:cs typeface="Arial" pitchFamily="34" charset="0"/>
        </a:defRPr>
      </a:lvl4pPr>
      <a:lvl5pPr algn="l" rtl="0" eaLnBrk="0" fontAlgn="base" hangingPunct="0">
        <a:lnSpc>
          <a:spcPct val="90000"/>
        </a:lnSpc>
        <a:spcBef>
          <a:spcPct val="0"/>
        </a:spcBef>
        <a:spcAft>
          <a:spcPct val="0"/>
        </a:spcAft>
        <a:defRPr sz="1800">
          <a:solidFill>
            <a:schemeClr val="hlink"/>
          </a:solidFill>
          <a:latin typeface="Arial" pitchFamily="34" charset="0"/>
          <a:ea typeface="Arial" charset="0"/>
          <a:cs typeface="Arial" pitchFamily="34" charset="0"/>
        </a:defRPr>
      </a:lvl5pPr>
      <a:lvl6pPr marL="342900" algn="l" rtl="0" fontAlgn="base">
        <a:lnSpc>
          <a:spcPct val="90000"/>
        </a:lnSpc>
        <a:spcBef>
          <a:spcPct val="0"/>
        </a:spcBef>
        <a:spcAft>
          <a:spcPct val="0"/>
        </a:spcAft>
        <a:defRPr sz="1800">
          <a:solidFill>
            <a:schemeClr val="hlink"/>
          </a:solidFill>
          <a:latin typeface="Arial" pitchFamily="34" charset="0"/>
          <a:cs typeface="Arial" pitchFamily="34" charset="0"/>
        </a:defRPr>
      </a:lvl6pPr>
      <a:lvl7pPr marL="685800" algn="l" rtl="0" fontAlgn="base">
        <a:lnSpc>
          <a:spcPct val="90000"/>
        </a:lnSpc>
        <a:spcBef>
          <a:spcPct val="0"/>
        </a:spcBef>
        <a:spcAft>
          <a:spcPct val="0"/>
        </a:spcAft>
        <a:defRPr sz="1800">
          <a:solidFill>
            <a:schemeClr val="hlink"/>
          </a:solidFill>
          <a:latin typeface="Arial" pitchFamily="34" charset="0"/>
          <a:cs typeface="Arial" pitchFamily="34" charset="0"/>
        </a:defRPr>
      </a:lvl7pPr>
      <a:lvl8pPr marL="1028700" algn="l" rtl="0" fontAlgn="base">
        <a:lnSpc>
          <a:spcPct val="90000"/>
        </a:lnSpc>
        <a:spcBef>
          <a:spcPct val="0"/>
        </a:spcBef>
        <a:spcAft>
          <a:spcPct val="0"/>
        </a:spcAft>
        <a:defRPr sz="1800">
          <a:solidFill>
            <a:schemeClr val="hlink"/>
          </a:solidFill>
          <a:latin typeface="Arial" pitchFamily="34" charset="0"/>
          <a:cs typeface="Arial" pitchFamily="34" charset="0"/>
        </a:defRPr>
      </a:lvl8pPr>
      <a:lvl9pPr marL="1371600" algn="l" rtl="0" fontAlgn="base">
        <a:lnSpc>
          <a:spcPct val="90000"/>
        </a:lnSpc>
        <a:spcBef>
          <a:spcPct val="0"/>
        </a:spcBef>
        <a:spcAft>
          <a:spcPct val="0"/>
        </a:spcAft>
        <a:defRPr sz="1800">
          <a:solidFill>
            <a:schemeClr val="hlink"/>
          </a:solidFill>
          <a:latin typeface="Arial" pitchFamily="34" charset="0"/>
          <a:cs typeface="Arial" pitchFamily="34" charset="0"/>
        </a:defRPr>
      </a:lvl9pPr>
    </p:titleStyle>
    <p:bodyStyle>
      <a:lvl1pPr marL="129779" indent="-129779" algn="l" rtl="0" eaLnBrk="0" fontAlgn="base" hangingPunct="0">
        <a:spcBef>
          <a:spcPct val="20000"/>
        </a:spcBef>
        <a:spcAft>
          <a:spcPct val="0"/>
        </a:spcAft>
        <a:buClr>
          <a:schemeClr val="hlink"/>
        </a:buClr>
        <a:buFont typeface="Wingdings" charset="2"/>
        <a:buChar char="§"/>
        <a:defRPr sz="1200">
          <a:solidFill>
            <a:schemeClr val="tx1"/>
          </a:solidFill>
          <a:latin typeface="+mn-lt"/>
          <a:ea typeface="Arial" charset="0"/>
          <a:cs typeface="+mn-cs"/>
        </a:defRPr>
      </a:lvl1pPr>
      <a:lvl2pPr marL="382191" indent="-122635" algn="l" rtl="0" eaLnBrk="0" fontAlgn="base" hangingPunct="0">
        <a:spcBef>
          <a:spcPct val="20000"/>
        </a:spcBef>
        <a:spcAft>
          <a:spcPct val="0"/>
        </a:spcAft>
        <a:buClr>
          <a:schemeClr val="hlink"/>
        </a:buClr>
        <a:buFont typeface="Arial" charset="0"/>
        <a:buChar char="–"/>
        <a:defRPr sz="1200">
          <a:solidFill>
            <a:schemeClr val="tx1"/>
          </a:solidFill>
          <a:latin typeface="+mn-lt"/>
          <a:ea typeface="Arial" charset="0"/>
          <a:cs typeface="+mn-cs"/>
        </a:defRPr>
      </a:lvl2pPr>
      <a:lvl3pPr marL="641747" indent="-129779" algn="l" rtl="0" eaLnBrk="0" fontAlgn="base" hangingPunct="0">
        <a:spcBef>
          <a:spcPct val="20000"/>
        </a:spcBef>
        <a:spcAft>
          <a:spcPct val="0"/>
        </a:spcAft>
        <a:buClr>
          <a:schemeClr val="hlink"/>
        </a:buClr>
        <a:buChar char="•"/>
        <a:defRPr sz="1200">
          <a:solidFill>
            <a:schemeClr val="tx1"/>
          </a:solidFill>
          <a:latin typeface="+mn-lt"/>
          <a:ea typeface="Arial" charset="0"/>
          <a:cs typeface="+mn-cs"/>
        </a:defRPr>
      </a:lvl3pPr>
      <a:lvl4pPr marL="902494" indent="-129779" algn="l" rtl="0" eaLnBrk="0" fontAlgn="base" hangingPunct="0">
        <a:spcBef>
          <a:spcPct val="20000"/>
        </a:spcBef>
        <a:spcAft>
          <a:spcPct val="0"/>
        </a:spcAft>
        <a:buClr>
          <a:schemeClr val="bg1"/>
        </a:buClr>
        <a:buChar char="–"/>
        <a:defRPr sz="1200">
          <a:solidFill>
            <a:schemeClr val="bg1"/>
          </a:solidFill>
          <a:latin typeface="+mn-lt"/>
          <a:ea typeface="Arial" charset="0"/>
          <a:cs typeface="+mn-cs"/>
        </a:defRPr>
      </a:lvl4pPr>
      <a:lvl5pPr marL="1154906" indent="-122635" algn="l" rtl="0" eaLnBrk="0" fontAlgn="base" hangingPunct="0">
        <a:spcBef>
          <a:spcPct val="20000"/>
        </a:spcBef>
        <a:spcAft>
          <a:spcPct val="0"/>
        </a:spcAft>
        <a:buClr>
          <a:schemeClr val="bg1"/>
        </a:buClr>
        <a:buChar char="»"/>
        <a:defRPr sz="1200">
          <a:solidFill>
            <a:schemeClr val="bg1"/>
          </a:solidFill>
          <a:latin typeface="+mn-lt"/>
          <a:ea typeface="Arial" charset="0"/>
          <a:cs typeface="+mn-cs"/>
        </a:defRPr>
      </a:lvl5pPr>
      <a:lvl6pPr marL="1497806" indent="-122635" algn="l" rtl="0" fontAlgn="base">
        <a:spcBef>
          <a:spcPct val="20000"/>
        </a:spcBef>
        <a:spcAft>
          <a:spcPct val="0"/>
        </a:spcAft>
        <a:buClr>
          <a:schemeClr val="bg1"/>
        </a:buClr>
        <a:buChar char="»"/>
        <a:defRPr sz="1200">
          <a:solidFill>
            <a:schemeClr val="bg1"/>
          </a:solidFill>
          <a:latin typeface="+mn-lt"/>
          <a:cs typeface="+mn-cs"/>
        </a:defRPr>
      </a:lvl6pPr>
      <a:lvl7pPr marL="1840706" indent="-122635" algn="l" rtl="0" fontAlgn="base">
        <a:spcBef>
          <a:spcPct val="20000"/>
        </a:spcBef>
        <a:spcAft>
          <a:spcPct val="0"/>
        </a:spcAft>
        <a:buClr>
          <a:schemeClr val="bg1"/>
        </a:buClr>
        <a:buChar char="»"/>
        <a:defRPr sz="1200">
          <a:solidFill>
            <a:schemeClr val="bg1"/>
          </a:solidFill>
          <a:latin typeface="+mn-lt"/>
          <a:cs typeface="+mn-cs"/>
        </a:defRPr>
      </a:lvl7pPr>
      <a:lvl8pPr marL="2183606" indent="-122635" algn="l" rtl="0" fontAlgn="base">
        <a:spcBef>
          <a:spcPct val="20000"/>
        </a:spcBef>
        <a:spcAft>
          <a:spcPct val="0"/>
        </a:spcAft>
        <a:buClr>
          <a:schemeClr val="bg1"/>
        </a:buClr>
        <a:buChar char="»"/>
        <a:defRPr sz="1200">
          <a:solidFill>
            <a:schemeClr val="bg1"/>
          </a:solidFill>
          <a:latin typeface="+mn-lt"/>
          <a:cs typeface="+mn-cs"/>
        </a:defRPr>
      </a:lvl8pPr>
      <a:lvl9pPr marL="2526506" indent="-122635" algn="l" rtl="0" fontAlgn="base">
        <a:spcBef>
          <a:spcPct val="20000"/>
        </a:spcBef>
        <a:spcAft>
          <a:spcPct val="0"/>
        </a:spcAft>
        <a:buClr>
          <a:schemeClr val="bg1"/>
        </a:buClr>
        <a:buChar char="»"/>
        <a:defRPr sz="1200">
          <a:solidFill>
            <a:schemeClr val="bg1"/>
          </a:solidFill>
          <a:latin typeface="+mn-lt"/>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3"/>
          <p:cNvSpPr>
            <a:spLocks noGrp="1" noChangeArrowheads="1"/>
          </p:cNvSpPr>
          <p:nvPr>
            <p:ph type="body" idx="1"/>
          </p:nvPr>
        </p:nvSpPr>
        <p:spPr bwMode="auto">
          <a:xfrm>
            <a:off x="279402" y="697706"/>
            <a:ext cx="8429625" cy="4086225"/>
          </a:xfrm>
          <a:prstGeom prst="rect">
            <a:avLst/>
          </a:prstGeom>
          <a:noFill/>
          <a:ln w="9525">
            <a:noFill/>
            <a:miter lim="800000"/>
            <a:headEnd/>
            <a:tailEnd/>
          </a:ln>
        </p:spPr>
        <p:txBody>
          <a:bodyPr vert="horz" wrap="square" lIns="0" tIns="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9" name="Rectangle 6"/>
          <p:cNvSpPr>
            <a:spLocks noChangeArrowheads="1"/>
          </p:cNvSpPr>
          <p:nvPr/>
        </p:nvSpPr>
        <p:spPr bwMode="black">
          <a:xfrm>
            <a:off x="5927725" y="4918472"/>
            <a:ext cx="3054350" cy="162065"/>
          </a:xfrm>
          <a:prstGeom prst="rect">
            <a:avLst/>
          </a:prstGeom>
          <a:noFill/>
          <a:ln w="9525">
            <a:noFill/>
            <a:miter lim="800000"/>
            <a:headEnd/>
            <a:tailEnd/>
          </a:ln>
        </p:spPr>
        <p:txBody>
          <a:bodyPr lIns="69056" tIns="34529" rIns="69056" bIns="34529">
            <a:spAutoFit/>
          </a:bodyPr>
          <a:lstStyle/>
          <a:p>
            <a:pPr algn="r" eaLnBrk="1" hangingPunct="1">
              <a:defRPr/>
            </a:pPr>
            <a:r>
              <a:rPr lang="en-US" sz="600" dirty="0">
                <a:solidFill>
                  <a:srgbClr val="000000"/>
                </a:solidFill>
                <a:latin typeface="Arial"/>
                <a:ea typeface="Geneva" pitchFamily="123" charset="-128"/>
              </a:rPr>
              <a:t>© 2017 IBM Corporation</a:t>
            </a:r>
            <a:endParaRPr lang="en-US" sz="1350" dirty="0">
              <a:solidFill>
                <a:srgbClr val="000000"/>
              </a:solidFill>
              <a:latin typeface="Arial"/>
              <a:ea typeface="Geneva" pitchFamily="123" charset="-128"/>
            </a:endParaRPr>
          </a:p>
        </p:txBody>
      </p:sp>
      <p:pic>
        <p:nvPicPr>
          <p:cNvPr id="1032" name="Picture 13"/>
          <p:cNvPicPr>
            <a:picLocks noChangeAspect="1"/>
          </p:cNvPicPr>
          <p:nvPr/>
        </p:nvPicPr>
        <p:blipFill>
          <a:blip r:embed="rId16" cstate="email">
            <a:extLst>
              <a:ext uri="{28A0092B-C50C-407E-A947-70E740481C1C}">
                <a14:useLocalDpi xmlns:a14="http://schemas.microsoft.com/office/drawing/2010/main"/>
              </a:ext>
            </a:extLst>
          </a:blip>
          <a:srcRect r="28326" b="-1923"/>
          <a:stretch>
            <a:fillRect/>
          </a:stretch>
        </p:blipFill>
        <p:spPr bwMode="auto">
          <a:xfrm>
            <a:off x="8189472" y="143554"/>
            <a:ext cx="582613" cy="166687"/>
          </a:xfrm>
          <a:prstGeom prst="rect">
            <a:avLst/>
          </a:prstGeom>
          <a:noFill/>
          <a:ln w="9525">
            <a:noFill/>
            <a:miter lim="800000"/>
            <a:headEnd/>
            <a:tailEnd/>
          </a:ln>
        </p:spPr>
      </p:pic>
      <p:sp>
        <p:nvSpPr>
          <p:cNvPr id="1031" name="Line 4"/>
          <p:cNvSpPr>
            <a:spLocks noChangeShapeType="1"/>
          </p:cNvSpPr>
          <p:nvPr/>
        </p:nvSpPr>
        <p:spPr bwMode="auto">
          <a:xfrm flipV="1">
            <a:off x="264911" y="361362"/>
            <a:ext cx="8594725" cy="0"/>
          </a:xfrm>
          <a:prstGeom prst="line">
            <a:avLst/>
          </a:prstGeom>
          <a:noFill/>
          <a:ln w="6350">
            <a:solidFill>
              <a:srgbClr val="000000"/>
            </a:solidFill>
            <a:round/>
            <a:headEnd/>
            <a:tailEnd/>
          </a:ln>
        </p:spPr>
        <p:txBody>
          <a:bodyPr/>
          <a:lstStyle/>
          <a:p>
            <a:pPr eaLnBrk="1" hangingPunct="1">
              <a:defRPr/>
            </a:pPr>
            <a:endParaRPr lang="en-US" sz="1050" b="1">
              <a:solidFill>
                <a:srgbClr val="000000"/>
              </a:solidFill>
              <a:latin typeface="Arial"/>
              <a:ea typeface=""/>
            </a:endParaRPr>
          </a:p>
        </p:txBody>
      </p:sp>
      <p:sp>
        <p:nvSpPr>
          <p:cNvPr id="1026" name="Rectangle 2"/>
          <p:cNvSpPr>
            <a:spLocks noGrp="1" noChangeArrowheads="1"/>
          </p:cNvSpPr>
          <p:nvPr>
            <p:ph type="title"/>
          </p:nvPr>
        </p:nvSpPr>
        <p:spPr bwMode="auto">
          <a:xfrm>
            <a:off x="274640" y="404561"/>
            <a:ext cx="8441345" cy="247650"/>
          </a:xfrm>
          <a:prstGeom prst="rect">
            <a:avLst/>
          </a:prstGeom>
          <a:noFill/>
          <a:ln w="9525">
            <a:noFill/>
            <a:miter lim="800000"/>
            <a:headEnd/>
            <a:tailEnd/>
          </a:ln>
        </p:spPr>
        <p:txBody>
          <a:bodyPr vert="horz" wrap="square" lIns="0" tIns="45720" rIns="91440" bIns="45720" numCol="1" anchor="t" anchorCtr="0" compatLnSpc="1">
            <a:prstTxWarp prst="textNoShape">
              <a:avLst/>
            </a:prstTxWarp>
          </a:bodyPr>
          <a:lstStyle/>
          <a:p>
            <a:pPr lvl="0"/>
            <a:r>
              <a:rPr lang="en-US" dirty="0"/>
              <a:t>Click to edit Master title style</a:t>
            </a:r>
          </a:p>
        </p:txBody>
      </p:sp>
      <p:pic>
        <p:nvPicPr>
          <p:cNvPr id="9" name="Picture 8" descr="library_template_header copy.jpg"/>
          <p:cNvPicPr>
            <a:picLocks noChangeAspect="1"/>
          </p:cNvPicPr>
          <p:nvPr userDrawn="1"/>
        </p:nvPicPr>
        <p:blipFill>
          <a:blip r:embed="rId17" cstate="print"/>
          <a:stretch>
            <a:fillRect/>
          </a:stretch>
        </p:blipFill>
        <p:spPr>
          <a:xfrm>
            <a:off x="264910" y="104775"/>
            <a:ext cx="2051304" cy="260604"/>
          </a:xfrm>
          <a:prstGeom prst="rect">
            <a:avLst/>
          </a:prstGeom>
        </p:spPr>
      </p:pic>
    </p:spTree>
    <p:extLst>
      <p:ext uri="{BB962C8B-B14F-4D97-AF65-F5344CB8AC3E}">
        <p14:creationId xmlns:p14="http://schemas.microsoft.com/office/powerpoint/2010/main" val="711993597"/>
      </p:ext>
    </p:extLst>
  </p:cSld>
  <p:clrMap bg1="lt1" tx1="dk1" bg2="lt2" tx2="dk2" accent1="accent1" accent2="accent2" accent3="accent3" accent4="accent4" accent5="accent5" accent6="accent6" hlink="hlink" folHlink="folHlink"/>
  <p:sldLayoutIdLst>
    <p:sldLayoutId id="2147484282" r:id="rId1"/>
    <p:sldLayoutId id="2147484283" r:id="rId2"/>
    <p:sldLayoutId id="2147484284" r:id="rId3"/>
    <p:sldLayoutId id="2147484285" r:id="rId4"/>
    <p:sldLayoutId id="2147484286" r:id="rId5"/>
    <p:sldLayoutId id="2147484287" r:id="rId6"/>
    <p:sldLayoutId id="2147484288" r:id="rId7"/>
    <p:sldLayoutId id="2147484289" r:id="rId8"/>
    <p:sldLayoutId id="2147484290" r:id="rId9"/>
    <p:sldLayoutId id="2147484291" r:id="rId10"/>
    <p:sldLayoutId id="2147484292" r:id="rId11"/>
    <p:sldLayoutId id="2147484293" r:id="rId12"/>
    <p:sldLayoutId id="2147484294" r:id="rId13"/>
    <p:sldLayoutId id="2147484295" r:id="rId14"/>
  </p:sldLayoutIdLst>
  <p:hf sldNum="0" hdr="0" dt="0"/>
  <p:txStyles>
    <p:titleStyle>
      <a:lvl1pPr algn="l" rtl="0" eaLnBrk="1" fontAlgn="base" hangingPunct="1">
        <a:spcBef>
          <a:spcPct val="0"/>
        </a:spcBef>
        <a:spcAft>
          <a:spcPct val="0"/>
        </a:spcAft>
        <a:defRPr sz="1650" b="1">
          <a:solidFill>
            <a:srgbClr val="7030A0"/>
          </a:solidFill>
          <a:latin typeface="+mj-lt"/>
          <a:ea typeface="+mj-ea"/>
          <a:cs typeface="+mj-cs"/>
        </a:defRPr>
      </a:lvl1pPr>
      <a:lvl2pPr algn="l" rtl="0" eaLnBrk="1" fontAlgn="base" hangingPunct="1">
        <a:spcBef>
          <a:spcPct val="0"/>
        </a:spcBef>
        <a:spcAft>
          <a:spcPct val="0"/>
        </a:spcAft>
        <a:defRPr sz="1650" b="1">
          <a:solidFill>
            <a:srgbClr val="7030A0"/>
          </a:solidFill>
          <a:latin typeface="Arial" pitchFamily="34" charset="0"/>
        </a:defRPr>
      </a:lvl2pPr>
      <a:lvl3pPr algn="l" rtl="0" eaLnBrk="1" fontAlgn="base" hangingPunct="1">
        <a:spcBef>
          <a:spcPct val="0"/>
        </a:spcBef>
        <a:spcAft>
          <a:spcPct val="0"/>
        </a:spcAft>
        <a:defRPr sz="1650" b="1">
          <a:solidFill>
            <a:srgbClr val="7030A0"/>
          </a:solidFill>
          <a:latin typeface="Arial" pitchFamily="34" charset="0"/>
        </a:defRPr>
      </a:lvl3pPr>
      <a:lvl4pPr algn="l" rtl="0" eaLnBrk="1" fontAlgn="base" hangingPunct="1">
        <a:spcBef>
          <a:spcPct val="0"/>
        </a:spcBef>
        <a:spcAft>
          <a:spcPct val="0"/>
        </a:spcAft>
        <a:defRPr sz="1650" b="1">
          <a:solidFill>
            <a:srgbClr val="7030A0"/>
          </a:solidFill>
          <a:latin typeface="Arial" pitchFamily="34" charset="0"/>
        </a:defRPr>
      </a:lvl4pPr>
      <a:lvl5pPr algn="l" rtl="0" eaLnBrk="1" fontAlgn="base" hangingPunct="1">
        <a:spcBef>
          <a:spcPct val="0"/>
        </a:spcBef>
        <a:spcAft>
          <a:spcPct val="0"/>
        </a:spcAft>
        <a:defRPr sz="1650" b="1">
          <a:solidFill>
            <a:srgbClr val="7030A0"/>
          </a:solidFill>
          <a:latin typeface="Arial" pitchFamily="34" charset="0"/>
        </a:defRPr>
      </a:lvl5pPr>
      <a:lvl6pPr marL="342887" algn="l" rtl="0" eaLnBrk="1" fontAlgn="base" hangingPunct="1">
        <a:spcBef>
          <a:spcPct val="0"/>
        </a:spcBef>
        <a:spcAft>
          <a:spcPct val="0"/>
        </a:spcAft>
        <a:defRPr sz="1650">
          <a:solidFill>
            <a:schemeClr val="tx2"/>
          </a:solidFill>
          <a:latin typeface="Arial" pitchFamily="34" charset="0"/>
        </a:defRPr>
      </a:lvl6pPr>
      <a:lvl7pPr marL="685773" algn="l" rtl="0" eaLnBrk="1" fontAlgn="base" hangingPunct="1">
        <a:spcBef>
          <a:spcPct val="0"/>
        </a:spcBef>
        <a:spcAft>
          <a:spcPct val="0"/>
        </a:spcAft>
        <a:defRPr sz="1650">
          <a:solidFill>
            <a:schemeClr val="tx2"/>
          </a:solidFill>
          <a:latin typeface="Arial" pitchFamily="34" charset="0"/>
        </a:defRPr>
      </a:lvl7pPr>
      <a:lvl8pPr marL="1028659" algn="l" rtl="0" eaLnBrk="1" fontAlgn="base" hangingPunct="1">
        <a:spcBef>
          <a:spcPct val="0"/>
        </a:spcBef>
        <a:spcAft>
          <a:spcPct val="0"/>
        </a:spcAft>
        <a:defRPr sz="1650">
          <a:solidFill>
            <a:schemeClr val="tx2"/>
          </a:solidFill>
          <a:latin typeface="Arial" pitchFamily="34" charset="0"/>
        </a:defRPr>
      </a:lvl8pPr>
      <a:lvl9pPr marL="1371545" algn="l" rtl="0" eaLnBrk="1" fontAlgn="base" hangingPunct="1">
        <a:spcBef>
          <a:spcPct val="0"/>
        </a:spcBef>
        <a:spcAft>
          <a:spcPct val="0"/>
        </a:spcAft>
        <a:defRPr sz="1650">
          <a:solidFill>
            <a:schemeClr val="tx2"/>
          </a:solidFill>
          <a:latin typeface="Arial" pitchFamily="34" charset="0"/>
        </a:defRPr>
      </a:lvl9pPr>
    </p:titleStyle>
    <p:bodyStyle>
      <a:lvl1pPr marL="176206" indent="-176206" algn="l" rtl="0" eaLnBrk="1" fontAlgn="base" hangingPunct="1">
        <a:spcBef>
          <a:spcPct val="20000"/>
        </a:spcBef>
        <a:spcAft>
          <a:spcPct val="0"/>
        </a:spcAft>
        <a:buChar char="•"/>
        <a:defRPr sz="1500">
          <a:solidFill>
            <a:schemeClr val="tx1"/>
          </a:solidFill>
          <a:latin typeface="+mn-lt"/>
          <a:ea typeface="+mn-ea"/>
          <a:cs typeface="+mn-cs"/>
        </a:defRPr>
      </a:lvl1pPr>
      <a:lvl2pPr marL="430989" indent="-169062" algn="l" rtl="0" eaLnBrk="1" fontAlgn="base" hangingPunct="1">
        <a:spcBef>
          <a:spcPct val="20000"/>
        </a:spcBef>
        <a:spcAft>
          <a:spcPct val="0"/>
        </a:spcAft>
        <a:buChar char="–"/>
        <a:defRPr sz="1200">
          <a:solidFill>
            <a:schemeClr val="tx1"/>
          </a:solidFill>
          <a:latin typeface="+mn-lt"/>
        </a:defRPr>
      </a:lvl2pPr>
      <a:lvl3pPr marL="641722" indent="-125011" algn="l" rtl="0" eaLnBrk="1" fontAlgn="base" hangingPunct="1">
        <a:spcBef>
          <a:spcPct val="20000"/>
        </a:spcBef>
        <a:spcAft>
          <a:spcPct val="0"/>
        </a:spcAft>
        <a:buChar char="•"/>
        <a:defRPr sz="1050">
          <a:solidFill>
            <a:schemeClr val="tx1"/>
          </a:solidFill>
          <a:latin typeface="+mn-lt"/>
        </a:defRPr>
      </a:lvl3pPr>
      <a:lvl4pPr marL="896505" indent="-169062" algn="l" rtl="0" eaLnBrk="1" fontAlgn="base" hangingPunct="1">
        <a:spcBef>
          <a:spcPct val="20000"/>
        </a:spcBef>
        <a:spcAft>
          <a:spcPct val="0"/>
        </a:spcAft>
        <a:buChar char="–"/>
        <a:defRPr sz="900">
          <a:solidFill>
            <a:schemeClr val="tx1"/>
          </a:solidFill>
          <a:latin typeface="+mn-lt"/>
        </a:defRPr>
      </a:lvl4pPr>
      <a:lvl5pPr marL="1116761" indent="-134536" algn="l" rtl="0" eaLnBrk="1" fontAlgn="base" hangingPunct="1">
        <a:spcBef>
          <a:spcPct val="20000"/>
        </a:spcBef>
        <a:spcAft>
          <a:spcPct val="0"/>
        </a:spcAft>
        <a:buChar char="»"/>
        <a:defRPr sz="900">
          <a:solidFill>
            <a:schemeClr val="tx1"/>
          </a:solidFill>
          <a:latin typeface="+mn-lt"/>
        </a:defRPr>
      </a:lvl5pPr>
      <a:lvl6pPr marL="1459648" indent="-134536" algn="l" rtl="0" eaLnBrk="1" fontAlgn="base" hangingPunct="1">
        <a:spcBef>
          <a:spcPct val="20000"/>
        </a:spcBef>
        <a:spcAft>
          <a:spcPct val="0"/>
        </a:spcAft>
        <a:buChar char="»"/>
        <a:defRPr sz="900">
          <a:solidFill>
            <a:schemeClr val="tx1"/>
          </a:solidFill>
          <a:latin typeface="+mn-lt"/>
        </a:defRPr>
      </a:lvl6pPr>
      <a:lvl7pPr marL="1802534" indent="-134536" algn="l" rtl="0" eaLnBrk="1" fontAlgn="base" hangingPunct="1">
        <a:spcBef>
          <a:spcPct val="20000"/>
        </a:spcBef>
        <a:spcAft>
          <a:spcPct val="0"/>
        </a:spcAft>
        <a:buChar char="»"/>
        <a:defRPr sz="900">
          <a:solidFill>
            <a:schemeClr val="tx1"/>
          </a:solidFill>
          <a:latin typeface="+mn-lt"/>
        </a:defRPr>
      </a:lvl7pPr>
      <a:lvl8pPr marL="2145420" indent="-134536" algn="l" rtl="0" eaLnBrk="1" fontAlgn="base" hangingPunct="1">
        <a:spcBef>
          <a:spcPct val="20000"/>
        </a:spcBef>
        <a:spcAft>
          <a:spcPct val="0"/>
        </a:spcAft>
        <a:buChar char="»"/>
        <a:defRPr sz="900">
          <a:solidFill>
            <a:schemeClr val="tx1"/>
          </a:solidFill>
          <a:latin typeface="+mn-lt"/>
        </a:defRPr>
      </a:lvl8pPr>
      <a:lvl9pPr marL="2488307" indent="-134536" algn="l" rtl="0" eaLnBrk="1" fontAlgn="base" hangingPunct="1">
        <a:spcBef>
          <a:spcPct val="20000"/>
        </a:spcBef>
        <a:spcAft>
          <a:spcPct val="0"/>
        </a:spcAft>
        <a:buChar char="»"/>
        <a:defRPr sz="900">
          <a:solidFill>
            <a:schemeClr val="tx1"/>
          </a:solidFill>
          <a:latin typeface="+mn-lt"/>
        </a:defRPr>
      </a:lvl9pPr>
    </p:bodyStyle>
    <p:otherStyle>
      <a:defPPr>
        <a:defRPr lang="en-US"/>
      </a:defPPr>
      <a:lvl1pPr marL="0" algn="l" defTabSz="685773" rtl="0" eaLnBrk="1" latinLnBrk="0" hangingPunct="1">
        <a:defRPr sz="1350" kern="1200">
          <a:solidFill>
            <a:schemeClr val="tx1"/>
          </a:solidFill>
          <a:latin typeface="+mn-lt"/>
          <a:ea typeface="+mn-ea"/>
          <a:cs typeface="+mn-cs"/>
        </a:defRPr>
      </a:lvl1pPr>
      <a:lvl2pPr marL="342887" algn="l" defTabSz="685773" rtl="0" eaLnBrk="1" latinLnBrk="0" hangingPunct="1">
        <a:defRPr sz="1350" kern="1200">
          <a:solidFill>
            <a:schemeClr val="tx1"/>
          </a:solidFill>
          <a:latin typeface="+mn-lt"/>
          <a:ea typeface="+mn-ea"/>
          <a:cs typeface="+mn-cs"/>
        </a:defRPr>
      </a:lvl2pPr>
      <a:lvl3pPr marL="685773" algn="l" defTabSz="685773" rtl="0" eaLnBrk="1" latinLnBrk="0" hangingPunct="1">
        <a:defRPr sz="1350" kern="1200">
          <a:solidFill>
            <a:schemeClr val="tx1"/>
          </a:solidFill>
          <a:latin typeface="+mn-lt"/>
          <a:ea typeface="+mn-ea"/>
          <a:cs typeface="+mn-cs"/>
        </a:defRPr>
      </a:lvl3pPr>
      <a:lvl4pPr marL="1028659" algn="l" defTabSz="685773" rtl="0" eaLnBrk="1" latinLnBrk="0" hangingPunct="1">
        <a:defRPr sz="1350" kern="1200">
          <a:solidFill>
            <a:schemeClr val="tx1"/>
          </a:solidFill>
          <a:latin typeface="+mn-lt"/>
          <a:ea typeface="+mn-ea"/>
          <a:cs typeface="+mn-cs"/>
        </a:defRPr>
      </a:lvl4pPr>
      <a:lvl5pPr marL="1371545" algn="l" defTabSz="685773" rtl="0" eaLnBrk="1" latinLnBrk="0" hangingPunct="1">
        <a:defRPr sz="1350" kern="1200">
          <a:solidFill>
            <a:schemeClr val="tx1"/>
          </a:solidFill>
          <a:latin typeface="+mn-lt"/>
          <a:ea typeface="+mn-ea"/>
          <a:cs typeface="+mn-cs"/>
        </a:defRPr>
      </a:lvl5pPr>
      <a:lvl6pPr marL="1714432" algn="l" defTabSz="685773" rtl="0" eaLnBrk="1" latinLnBrk="0" hangingPunct="1">
        <a:defRPr sz="1350" kern="1200">
          <a:solidFill>
            <a:schemeClr val="tx1"/>
          </a:solidFill>
          <a:latin typeface="+mn-lt"/>
          <a:ea typeface="+mn-ea"/>
          <a:cs typeface="+mn-cs"/>
        </a:defRPr>
      </a:lvl6pPr>
      <a:lvl7pPr marL="2057318" algn="l" defTabSz="685773" rtl="0" eaLnBrk="1" latinLnBrk="0" hangingPunct="1">
        <a:defRPr sz="1350" kern="1200">
          <a:solidFill>
            <a:schemeClr val="tx1"/>
          </a:solidFill>
          <a:latin typeface="+mn-lt"/>
          <a:ea typeface="+mn-ea"/>
          <a:cs typeface="+mn-cs"/>
        </a:defRPr>
      </a:lvl7pPr>
      <a:lvl8pPr marL="2400204" algn="l" defTabSz="685773" rtl="0" eaLnBrk="1" latinLnBrk="0" hangingPunct="1">
        <a:defRPr sz="1350" kern="1200">
          <a:solidFill>
            <a:schemeClr val="tx1"/>
          </a:solidFill>
          <a:latin typeface="+mn-lt"/>
          <a:ea typeface="+mn-ea"/>
          <a:cs typeface="+mn-cs"/>
        </a:defRPr>
      </a:lvl8pPr>
      <a:lvl9pPr marL="2743090" algn="l" defTabSz="685773"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399" y="343793"/>
            <a:ext cx="8686601" cy="307777"/>
          </a:xfrm>
          <a:prstGeom prst="rect">
            <a:avLst/>
          </a:prstGeom>
        </p:spPr>
        <p:txBody>
          <a:bodyPr vert="horz" wrap="square" lIns="0" tIns="0" rIns="0" bIns="0" rtlCol="0" anchor="t" anchorCtr="0">
            <a:spAutoFit/>
          </a:bodyPr>
          <a:lstStyle/>
          <a:p>
            <a:r>
              <a:rPr lang="en-US" dirty="0"/>
              <a:t>Click to edit Master title style</a:t>
            </a:r>
          </a:p>
        </p:txBody>
      </p:sp>
      <p:sp>
        <p:nvSpPr>
          <p:cNvPr id="3" name="Text Placeholder 2"/>
          <p:cNvSpPr>
            <a:spLocks noGrp="1"/>
          </p:cNvSpPr>
          <p:nvPr>
            <p:ph type="body" idx="1"/>
          </p:nvPr>
        </p:nvSpPr>
        <p:spPr>
          <a:xfrm>
            <a:off x="457399" y="1200547"/>
            <a:ext cx="8686601" cy="3394274"/>
          </a:xfrm>
          <a:prstGeom prst="rect">
            <a:avLst/>
          </a:prstGeom>
        </p:spPr>
        <p:txBody>
          <a:bodyPr vert="horz" wrap="none" lIns="0" tIns="0" rIns="0" bIns="0" rtlCol="0" anchor="t" anchorCtr="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399" y="4861102"/>
            <a:ext cx="5105797" cy="86562"/>
          </a:xfrm>
          <a:prstGeom prst="rect">
            <a:avLst/>
          </a:prstGeom>
        </p:spPr>
        <p:txBody>
          <a:bodyPr vert="horz" lIns="0" tIns="0" rIns="0" bIns="0" rtlCol="0" anchor="ctr">
            <a:spAutoFit/>
          </a:bodyPr>
          <a:lstStyle>
            <a:lvl1pPr marL="0" marR="0" indent="0" algn="l" defTabSz="408194" rtl="0" eaLnBrk="1" fontAlgn="auto" latinLnBrk="0" hangingPunct="1">
              <a:lnSpc>
                <a:spcPct val="100000"/>
              </a:lnSpc>
              <a:spcBef>
                <a:spcPts val="0"/>
              </a:spcBef>
              <a:spcAft>
                <a:spcPts val="0"/>
              </a:spcAft>
              <a:buClrTx/>
              <a:buSzTx/>
              <a:buFontTx/>
              <a:buNone/>
              <a:tabLst/>
              <a:defRPr sz="563">
                <a:solidFill>
                  <a:schemeClr val="tx1">
                    <a:tint val="75000"/>
                  </a:schemeClr>
                </a:solidFill>
              </a:defRPr>
            </a:lvl1pPr>
          </a:lstStyle>
          <a:p>
            <a:endParaRPr lang="en-US" altLang="en-US" dirty="0">
              <a:solidFill>
                <a:srgbClr val="FFFFFF">
                  <a:lumMod val="50000"/>
                </a:srgbClr>
              </a:solidFill>
              <a:latin typeface="Arial"/>
              <a:ea typeface="MS PGothic" pitchFamily="34" charset="-128"/>
              <a:cs typeface="Arial" pitchFamily="34" charset="0"/>
            </a:endParaRPr>
          </a:p>
        </p:txBody>
      </p:sp>
      <p:sp>
        <p:nvSpPr>
          <p:cNvPr id="6" name="Slide Number Placeholder 5"/>
          <p:cNvSpPr>
            <a:spLocks noGrp="1"/>
          </p:cNvSpPr>
          <p:nvPr>
            <p:ph type="sldNum" sz="quarter" idx="4"/>
          </p:nvPr>
        </p:nvSpPr>
        <p:spPr>
          <a:xfrm>
            <a:off x="6772176" y="4861070"/>
            <a:ext cx="2133203" cy="86627"/>
          </a:xfrm>
          <a:prstGeom prst="rect">
            <a:avLst/>
          </a:prstGeom>
        </p:spPr>
        <p:txBody>
          <a:bodyPr vert="horz" lIns="0" tIns="0" rIns="0" bIns="0" rtlCol="0" anchor="ctr">
            <a:spAutoFit/>
          </a:bodyPr>
          <a:lstStyle>
            <a:lvl1pPr algn="r">
              <a:defRPr sz="563">
                <a:solidFill>
                  <a:schemeClr val="tx1">
                    <a:tint val="75000"/>
                  </a:schemeClr>
                </a:solidFill>
              </a:defRPr>
            </a:lvl1pPr>
          </a:lstStyle>
          <a:p>
            <a:pPr defTabSz="408194" eaLnBrk="1" fontAlgn="auto" hangingPunct="1">
              <a:spcBef>
                <a:spcPts val="0"/>
              </a:spcBef>
              <a:spcAft>
                <a:spcPts val="0"/>
              </a:spcAft>
            </a:pPr>
            <a:fld id="{360DD396-D901-47DA-B316-8265E95407C7}" type="slidenum">
              <a:rPr lang="en-US" smtClean="0">
                <a:solidFill>
                  <a:srgbClr val="000000">
                    <a:tint val="75000"/>
                  </a:srgbClr>
                </a:solidFill>
                <a:latin typeface="Arial"/>
                <a:ea typeface=""/>
                <a:cs typeface=""/>
              </a:rPr>
              <a:pPr defTabSz="408194" eaLnBrk="1" fontAlgn="auto" hangingPunct="1">
                <a:spcBef>
                  <a:spcPts val="0"/>
                </a:spcBef>
                <a:spcAft>
                  <a:spcPts val="0"/>
                </a:spcAft>
              </a:pPr>
              <a:t>‹#›</a:t>
            </a:fld>
            <a:endParaRPr lang="en-US" dirty="0">
              <a:solidFill>
                <a:srgbClr val="000000">
                  <a:tint val="75000"/>
                </a:srgbClr>
              </a:solidFill>
              <a:latin typeface="Arial"/>
              <a:ea typeface=""/>
              <a:cs typeface=""/>
            </a:endParaRPr>
          </a:p>
        </p:txBody>
      </p:sp>
    </p:spTree>
    <p:extLst>
      <p:ext uri="{BB962C8B-B14F-4D97-AF65-F5344CB8AC3E}">
        <p14:creationId xmlns:p14="http://schemas.microsoft.com/office/powerpoint/2010/main" val="473325757"/>
      </p:ext>
    </p:extLst>
  </p:cSld>
  <p:clrMap bg1="lt1" tx1="dk1" bg2="lt2" tx2="dk2" accent1="accent1" accent2="accent2" accent3="accent3" accent4="accent4" accent5="accent5" accent6="accent6" hlink="hlink" folHlink="folHlink"/>
  <p:sldLayoutIdLst>
    <p:sldLayoutId id="2147484297" r:id="rId1"/>
    <p:sldLayoutId id="2147484298" r:id="rId2"/>
    <p:sldLayoutId id="2147484299" r:id="rId3"/>
    <p:sldLayoutId id="2147484300" r:id="rId4"/>
    <p:sldLayoutId id="2147484301" r:id="rId5"/>
    <p:sldLayoutId id="2147484302" r:id="rId6"/>
  </p:sldLayoutIdLst>
  <p:transition>
    <p:fade/>
  </p:transition>
  <p:hf sldNum="0" hdr="0" dt="0"/>
  <p:txStyles>
    <p:titleStyle>
      <a:lvl1pPr algn="l" defTabSz="571500" rtl="0" eaLnBrk="1" latinLnBrk="0" hangingPunct="1">
        <a:spcBef>
          <a:spcPct val="0"/>
        </a:spcBef>
        <a:buNone/>
        <a:defRPr sz="2000" kern="1200">
          <a:solidFill>
            <a:schemeClr val="bg1"/>
          </a:solidFill>
          <a:latin typeface="+mj-lt"/>
          <a:ea typeface="+mj-ea"/>
          <a:cs typeface="+mj-cs"/>
        </a:defRPr>
      </a:lvl1pPr>
    </p:titleStyle>
    <p:bodyStyle>
      <a:lvl1pPr marL="142875" indent="-142875" algn="l" defTabSz="571500" rtl="0" eaLnBrk="1" latinLnBrk="0" hangingPunct="1">
        <a:spcBef>
          <a:spcPct val="20000"/>
        </a:spcBef>
        <a:buFont typeface="Arial" pitchFamily="34" charset="0"/>
        <a:buChar char="•"/>
        <a:defRPr sz="1500" kern="1200">
          <a:solidFill>
            <a:schemeClr val="bg1"/>
          </a:solidFill>
          <a:latin typeface="+mn-lt"/>
          <a:ea typeface="+mn-ea"/>
          <a:cs typeface="+mn-cs"/>
        </a:defRPr>
      </a:lvl1pPr>
      <a:lvl2pPr marL="464344" indent="-178594" algn="l" defTabSz="571500" rtl="0" eaLnBrk="1" latinLnBrk="0" hangingPunct="1">
        <a:spcBef>
          <a:spcPct val="20000"/>
        </a:spcBef>
        <a:buFont typeface="Arial" pitchFamily="34" charset="0"/>
        <a:buChar char="–"/>
        <a:defRPr sz="1250" kern="1200">
          <a:solidFill>
            <a:schemeClr val="bg1"/>
          </a:solidFill>
          <a:latin typeface="+mn-lt"/>
          <a:ea typeface="+mn-ea"/>
          <a:cs typeface="+mn-cs"/>
        </a:defRPr>
      </a:lvl2pPr>
      <a:lvl3pPr marL="714375" indent="-142875" algn="l" defTabSz="571500" rtl="0" eaLnBrk="1" latinLnBrk="0" hangingPunct="1">
        <a:spcBef>
          <a:spcPct val="20000"/>
        </a:spcBef>
        <a:buFont typeface="Arial" pitchFamily="34" charset="0"/>
        <a:buChar char="•"/>
        <a:defRPr sz="1125" kern="1200">
          <a:solidFill>
            <a:schemeClr val="bg1"/>
          </a:solidFill>
          <a:latin typeface="+mn-lt"/>
          <a:ea typeface="+mn-ea"/>
          <a:cs typeface="+mn-cs"/>
        </a:defRPr>
      </a:lvl3pPr>
      <a:lvl4pPr marL="1000125" indent="-142875" algn="l" defTabSz="571500" rtl="0" eaLnBrk="1" latinLnBrk="0" hangingPunct="1">
        <a:spcBef>
          <a:spcPct val="20000"/>
        </a:spcBef>
        <a:buFont typeface="Arial" pitchFamily="34" charset="0"/>
        <a:buChar char="–"/>
        <a:defRPr sz="1000" kern="1200">
          <a:solidFill>
            <a:schemeClr val="bg1"/>
          </a:solidFill>
          <a:latin typeface="+mn-lt"/>
          <a:ea typeface="+mn-ea"/>
          <a:cs typeface="+mn-cs"/>
        </a:defRPr>
      </a:lvl4pPr>
      <a:lvl5pPr marL="1285875" indent="-142875" algn="l" defTabSz="571500" rtl="0" eaLnBrk="1" latinLnBrk="0" hangingPunct="1">
        <a:spcBef>
          <a:spcPct val="20000"/>
        </a:spcBef>
        <a:buFont typeface="Arial" pitchFamily="34" charset="0"/>
        <a:buChar char="»"/>
        <a:defRPr sz="1000" kern="1200">
          <a:solidFill>
            <a:schemeClr val="bg1"/>
          </a:solidFill>
          <a:latin typeface="+mn-lt"/>
          <a:ea typeface="+mn-ea"/>
          <a:cs typeface="+mn-cs"/>
        </a:defRPr>
      </a:lvl5pPr>
      <a:lvl6pPr marL="1571625" indent="-142875" algn="l" defTabSz="571500" rtl="0" eaLnBrk="1" latinLnBrk="0" hangingPunct="1">
        <a:spcBef>
          <a:spcPct val="20000"/>
        </a:spcBef>
        <a:buFont typeface="Arial" pitchFamily="34" charset="0"/>
        <a:buChar char="•"/>
        <a:defRPr sz="1250" kern="1200">
          <a:solidFill>
            <a:schemeClr val="tx1"/>
          </a:solidFill>
          <a:latin typeface="+mn-lt"/>
          <a:ea typeface="+mn-ea"/>
          <a:cs typeface="+mn-cs"/>
        </a:defRPr>
      </a:lvl6pPr>
      <a:lvl7pPr marL="1857375" indent="-142875" algn="l" defTabSz="571500" rtl="0" eaLnBrk="1" latinLnBrk="0" hangingPunct="1">
        <a:spcBef>
          <a:spcPct val="20000"/>
        </a:spcBef>
        <a:buFont typeface="Arial" pitchFamily="34" charset="0"/>
        <a:buChar char="•"/>
        <a:defRPr sz="1250" kern="1200">
          <a:solidFill>
            <a:schemeClr val="tx1"/>
          </a:solidFill>
          <a:latin typeface="+mn-lt"/>
          <a:ea typeface="+mn-ea"/>
          <a:cs typeface="+mn-cs"/>
        </a:defRPr>
      </a:lvl7pPr>
      <a:lvl8pPr marL="2143125" indent="-142875" algn="l" defTabSz="571500" rtl="0" eaLnBrk="1" latinLnBrk="0" hangingPunct="1">
        <a:spcBef>
          <a:spcPct val="20000"/>
        </a:spcBef>
        <a:buFont typeface="Arial" pitchFamily="34" charset="0"/>
        <a:buChar char="•"/>
        <a:defRPr sz="1250" kern="1200">
          <a:solidFill>
            <a:schemeClr val="tx1"/>
          </a:solidFill>
          <a:latin typeface="+mn-lt"/>
          <a:ea typeface="+mn-ea"/>
          <a:cs typeface="+mn-cs"/>
        </a:defRPr>
      </a:lvl8pPr>
      <a:lvl9pPr marL="2428875" indent="-142875" algn="l" defTabSz="571500" rtl="0" eaLnBrk="1" latinLnBrk="0" hangingPunct="1">
        <a:spcBef>
          <a:spcPct val="20000"/>
        </a:spcBef>
        <a:buFont typeface="Arial" pitchFamily="34" charset="0"/>
        <a:buChar char="•"/>
        <a:defRPr sz="1250" kern="1200">
          <a:solidFill>
            <a:schemeClr val="tx1"/>
          </a:solidFill>
          <a:latin typeface="+mn-lt"/>
          <a:ea typeface="+mn-ea"/>
          <a:cs typeface="+mn-cs"/>
        </a:defRPr>
      </a:lvl9pPr>
    </p:bodyStyle>
    <p:otherStyle>
      <a:defPPr>
        <a:defRPr lang="en-US"/>
      </a:defPPr>
      <a:lvl1pPr marL="0" algn="l" defTabSz="571500" rtl="0" eaLnBrk="1" latinLnBrk="0" hangingPunct="1">
        <a:defRPr sz="1125" kern="1200">
          <a:solidFill>
            <a:schemeClr val="tx1"/>
          </a:solidFill>
          <a:latin typeface="+mn-lt"/>
          <a:ea typeface="+mn-ea"/>
          <a:cs typeface="+mn-cs"/>
        </a:defRPr>
      </a:lvl1pPr>
      <a:lvl2pPr marL="285750" algn="l" defTabSz="571500" rtl="0" eaLnBrk="1" latinLnBrk="0" hangingPunct="1">
        <a:defRPr sz="1125" kern="1200">
          <a:solidFill>
            <a:schemeClr val="tx1"/>
          </a:solidFill>
          <a:latin typeface="+mn-lt"/>
          <a:ea typeface="+mn-ea"/>
          <a:cs typeface="+mn-cs"/>
        </a:defRPr>
      </a:lvl2pPr>
      <a:lvl3pPr marL="571500" algn="l" defTabSz="571500" rtl="0" eaLnBrk="1" latinLnBrk="0" hangingPunct="1">
        <a:defRPr sz="1125" kern="1200">
          <a:solidFill>
            <a:schemeClr val="tx1"/>
          </a:solidFill>
          <a:latin typeface="+mn-lt"/>
          <a:ea typeface="+mn-ea"/>
          <a:cs typeface="+mn-cs"/>
        </a:defRPr>
      </a:lvl3pPr>
      <a:lvl4pPr marL="857250" algn="l" defTabSz="571500" rtl="0" eaLnBrk="1" latinLnBrk="0" hangingPunct="1">
        <a:defRPr sz="1125" kern="1200">
          <a:solidFill>
            <a:schemeClr val="tx1"/>
          </a:solidFill>
          <a:latin typeface="+mn-lt"/>
          <a:ea typeface="+mn-ea"/>
          <a:cs typeface="+mn-cs"/>
        </a:defRPr>
      </a:lvl4pPr>
      <a:lvl5pPr marL="1143000" algn="l" defTabSz="571500" rtl="0" eaLnBrk="1" latinLnBrk="0" hangingPunct="1">
        <a:defRPr sz="1125" kern="1200">
          <a:solidFill>
            <a:schemeClr val="tx1"/>
          </a:solidFill>
          <a:latin typeface="+mn-lt"/>
          <a:ea typeface="+mn-ea"/>
          <a:cs typeface="+mn-cs"/>
        </a:defRPr>
      </a:lvl5pPr>
      <a:lvl6pPr marL="1428750" algn="l" defTabSz="571500" rtl="0" eaLnBrk="1" latinLnBrk="0" hangingPunct="1">
        <a:defRPr sz="1125" kern="1200">
          <a:solidFill>
            <a:schemeClr val="tx1"/>
          </a:solidFill>
          <a:latin typeface="+mn-lt"/>
          <a:ea typeface="+mn-ea"/>
          <a:cs typeface="+mn-cs"/>
        </a:defRPr>
      </a:lvl6pPr>
      <a:lvl7pPr marL="1714500" algn="l" defTabSz="571500" rtl="0" eaLnBrk="1" latinLnBrk="0" hangingPunct="1">
        <a:defRPr sz="1125" kern="1200">
          <a:solidFill>
            <a:schemeClr val="tx1"/>
          </a:solidFill>
          <a:latin typeface="+mn-lt"/>
          <a:ea typeface="+mn-ea"/>
          <a:cs typeface="+mn-cs"/>
        </a:defRPr>
      </a:lvl7pPr>
      <a:lvl8pPr marL="2000250" algn="l" defTabSz="571500" rtl="0" eaLnBrk="1" latinLnBrk="0" hangingPunct="1">
        <a:defRPr sz="1125" kern="1200">
          <a:solidFill>
            <a:schemeClr val="tx1"/>
          </a:solidFill>
          <a:latin typeface="+mn-lt"/>
          <a:ea typeface="+mn-ea"/>
          <a:cs typeface="+mn-cs"/>
        </a:defRPr>
      </a:lvl8pPr>
      <a:lvl9pPr marL="2286000" algn="l" defTabSz="571500" rtl="0" eaLnBrk="1" latinLnBrk="0" hangingPunct="1">
        <a:defRPr sz="1125"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8E09085-7190-4CD2-998A-8B783592EE74}"/>
              </a:ext>
            </a:extLst>
          </p:cNvPr>
          <p:cNvSpPr/>
          <p:nvPr userDrawn="1"/>
        </p:nvSpPr>
        <p:spPr>
          <a:xfrm>
            <a:off x="0" y="4924057"/>
            <a:ext cx="9144000" cy="219443"/>
          </a:xfrm>
          <a:prstGeom prst="rect">
            <a:avLst/>
          </a:prstGeom>
          <a:solidFill>
            <a:schemeClr val="tx2">
              <a:lumMod val="75000"/>
              <a:lumOff val="25000"/>
            </a:schemeClr>
          </a:solidFill>
          <a:effectLst/>
        </p:spPr>
        <p:txBody>
          <a:bodyPr wrap="square" lIns="0" tIns="0" rIns="0" bIns="0" rtlCol="0" anchor="ctr">
            <a:noAutofit/>
          </a:bodyPr>
          <a:lstStyle/>
          <a:p>
            <a:pPr eaLnBrk="1" fontAlgn="auto" hangingPunct="1">
              <a:spcBef>
                <a:spcPts val="0"/>
              </a:spcBef>
              <a:spcAft>
                <a:spcPts val="0"/>
              </a:spcAft>
            </a:pPr>
            <a:endParaRPr lang="en-US" sz="675" b="1" dirty="0">
              <a:solidFill>
                <a:srgbClr val="00649D"/>
              </a:solidFill>
              <a:latin typeface="HelvNeue for IBM" pitchFamily="-84" charset="0"/>
              <a:ea typeface="MS PGothic" pitchFamily="34" charset="-128"/>
              <a:cs typeface=""/>
            </a:endParaRPr>
          </a:p>
        </p:txBody>
      </p:sp>
      <p:sp>
        <p:nvSpPr>
          <p:cNvPr id="1026" name="Rectangle 2"/>
          <p:cNvSpPr>
            <a:spLocks noGrp="1" noChangeArrowheads="1"/>
          </p:cNvSpPr>
          <p:nvPr>
            <p:ph type="title"/>
          </p:nvPr>
        </p:nvSpPr>
        <p:spPr bwMode="auto">
          <a:xfrm>
            <a:off x="256052" y="278607"/>
            <a:ext cx="8177655" cy="290849"/>
          </a:xfrm>
          <a:prstGeom prst="rect">
            <a:avLst/>
          </a:prstGeom>
          <a:noFill/>
          <a:ln w="9525">
            <a:noFill/>
            <a:miter lim="800000"/>
            <a:headEnd/>
            <a:tailEnd/>
          </a:ln>
        </p:spPr>
        <p:txBody>
          <a:bodyPr vert="horz" wrap="square" lIns="0" tIns="0" rIns="274320" bIns="0" numCol="1" anchor="t" anchorCtr="0" compatLnSpc="1">
            <a:prstTxWarp prst="textNoShape">
              <a:avLst/>
            </a:prstTxWarp>
            <a:sp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266772" y="815547"/>
            <a:ext cx="8166935" cy="3925523"/>
          </a:xfrm>
          <a:prstGeom prst="rect">
            <a:avLst/>
          </a:prstGeom>
          <a:noFill/>
          <a:ln w="9525">
            <a:noFill/>
            <a:miter lim="800000"/>
            <a:headEnd/>
            <a:tailEnd/>
          </a:ln>
        </p:spPr>
        <p:txBody>
          <a:bodyPr vert="horz" wrap="square" lIns="0" tIns="34295" rIns="137178" bIns="34295" numCol="1" anchor="t" anchorCtr="0" compatLnSpc="1">
            <a:prstTxWarp prst="textNoShape">
              <a:avLst/>
            </a:prstTxWarp>
            <a:normAutofit/>
          </a:bodyPr>
          <a:lstStyle/>
          <a:p>
            <a:pPr lvl="0"/>
            <a:r>
              <a:rPr lang="en-US" dirty="0"/>
              <a:t>Click to edit Master text styles</a:t>
            </a:r>
          </a:p>
          <a:p>
            <a:pPr lvl="1"/>
            <a:r>
              <a:rPr lang="en-US" dirty="0"/>
              <a:t>Second level</a:t>
            </a:r>
          </a:p>
          <a:p>
            <a:pPr lvl="2"/>
            <a:r>
              <a:rPr lang="en-US" dirty="0"/>
              <a:t>Third level</a:t>
            </a:r>
          </a:p>
        </p:txBody>
      </p:sp>
      <p:pic>
        <p:nvPicPr>
          <p:cNvPr id="4" name="Picture 3">
            <a:extLst>
              <a:ext uri="{FF2B5EF4-FFF2-40B4-BE49-F238E27FC236}">
                <a16:creationId xmlns:a16="http://schemas.microsoft.com/office/drawing/2014/main" id="{985597DD-805E-472A-A0F4-AB8D9E1CE3F9}"/>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8433707" y="8603"/>
            <a:ext cx="710293" cy="970587"/>
          </a:xfrm>
          <a:prstGeom prst="rect">
            <a:avLst/>
          </a:prstGeom>
        </p:spPr>
      </p:pic>
      <p:sp>
        <p:nvSpPr>
          <p:cNvPr id="3" name="Footer Placeholder 2">
            <a:extLst>
              <a:ext uri="{FF2B5EF4-FFF2-40B4-BE49-F238E27FC236}">
                <a16:creationId xmlns:a16="http://schemas.microsoft.com/office/drawing/2014/main" id="{B32F35A3-D7B5-4222-B274-C24F878E9A61}"/>
              </a:ext>
            </a:extLst>
          </p:cNvPr>
          <p:cNvSpPr>
            <a:spLocks noGrp="1"/>
          </p:cNvSpPr>
          <p:nvPr>
            <p:ph type="ftr" sz="quarter" idx="3"/>
          </p:nvPr>
        </p:nvSpPr>
        <p:spPr>
          <a:xfrm>
            <a:off x="209620" y="4964880"/>
            <a:ext cx="5858998" cy="126206"/>
          </a:xfrm>
          <a:prstGeom prst="rect">
            <a:avLst/>
          </a:prstGeom>
        </p:spPr>
        <p:txBody>
          <a:bodyPr vert="horz" lIns="91440" tIns="45720" rIns="91440" bIns="45720" rtlCol="0" anchor="ctr"/>
          <a:lstStyle>
            <a:lvl1pPr algn="l">
              <a:buNone/>
              <a:defRPr sz="750">
                <a:solidFill>
                  <a:schemeClr val="bg1"/>
                </a:solidFill>
              </a:defRPr>
            </a:lvl1pPr>
          </a:lstStyle>
          <a:p>
            <a:pPr eaLnBrk="1" fontAlgn="auto" hangingPunct="1">
              <a:spcBef>
                <a:spcPts val="0"/>
              </a:spcBef>
              <a:spcAft>
                <a:spcPts val="0"/>
              </a:spcAft>
            </a:pPr>
            <a:r>
              <a:rPr lang="de-DE">
                <a:solidFill>
                  <a:srgbClr val="FFFFFF"/>
                </a:solidFill>
                <a:latin typeface="Arial"/>
                <a:ea typeface=""/>
                <a:cs typeface=""/>
              </a:rPr>
              <a:t>L. Stok, N. Hieter, K. Kalafala</a:t>
            </a:r>
            <a:endParaRPr lang="en-US" sz="675" dirty="0">
              <a:solidFill>
                <a:srgbClr val="FFFFFF"/>
              </a:solidFill>
              <a:latin typeface="Arial"/>
              <a:ea typeface=""/>
              <a:cs typeface=""/>
            </a:endParaRPr>
          </a:p>
        </p:txBody>
      </p:sp>
      <p:sp>
        <p:nvSpPr>
          <p:cNvPr id="5" name="Slide Number Placeholder 4">
            <a:extLst>
              <a:ext uri="{FF2B5EF4-FFF2-40B4-BE49-F238E27FC236}">
                <a16:creationId xmlns:a16="http://schemas.microsoft.com/office/drawing/2014/main" id="{A10F1151-4C9D-4414-B474-2D9FD9A42A1E}"/>
              </a:ext>
            </a:extLst>
          </p:cNvPr>
          <p:cNvSpPr>
            <a:spLocks noGrp="1"/>
          </p:cNvSpPr>
          <p:nvPr>
            <p:ph type="sldNum" sz="quarter" idx="4"/>
          </p:nvPr>
        </p:nvSpPr>
        <p:spPr>
          <a:xfrm>
            <a:off x="6482443" y="4969613"/>
            <a:ext cx="2057400" cy="117050"/>
          </a:xfrm>
          <a:prstGeom prst="rect">
            <a:avLst/>
          </a:prstGeom>
        </p:spPr>
        <p:txBody>
          <a:bodyPr vert="horz" lIns="91440" tIns="45720" rIns="91440" bIns="45720" rtlCol="0" anchor="ctr"/>
          <a:lstStyle>
            <a:lvl1pPr algn="r">
              <a:buNone/>
              <a:defRPr sz="750">
                <a:solidFill>
                  <a:schemeClr val="bg1"/>
                </a:solidFill>
              </a:defRPr>
            </a:lvl1pPr>
          </a:lstStyle>
          <a:p>
            <a:pPr eaLnBrk="1" fontAlgn="auto" hangingPunct="1">
              <a:spcBef>
                <a:spcPts val="0"/>
              </a:spcBef>
              <a:spcAft>
                <a:spcPts val="0"/>
              </a:spcAft>
            </a:pPr>
            <a:fld id="{8A9F255E-A254-4B1E-A43E-B962251B689E}" type="slidenum">
              <a:rPr lang="en-US" smtClean="0">
                <a:solidFill>
                  <a:srgbClr val="FFFFFF"/>
                </a:solidFill>
                <a:latin typeface="Arial"/>
                <a:ea typeface=""/>
                <a:cs typeface=""/>
              </a:rPr>
              <a:pPr eaLnBrk="1" fontAlgn="auto" hangingPunct="1">
                <a:spcBef>
                  <a:spcPts val="0"/>
                </a:spcBef>
                <a:spcAft>
                  <a:spcPts val="0"/>
                </a:spcAft>
              </a:pPr>
              <a:t>‹#›</a:t>
            </a:fld>
            <a:endParaRPr lang="en-US" dirty="0">
              <a:solidFill>
                <a:srgbClr val="FFFFFF"/>
              </a:solidFill>
              <a:latin typeface="Arial"/>
              <a:ea typeface=""/>
              <a:cs typeface=""/>
            </a:endParaRPr>
          </a:p>
        </p:txBody>
      </p:sp>
      <p:sp>
        <p:nvSpPr>
          <p:cNvPr id="9" name="Rectangle 8">
            <a:extLst>
              <a:ext uri="{FF2B5EF4-FFF2-40B4-BE49-F238E27FC236}">
                <a16:creationId xmlns:a16="http://schemas.microsoft.com/office/drawing/2014/main" id="{8526CEBB-4611-46B1-B5D9-C0984EF97A47}"/>
              </a:ext>
            </a:extLst>
          </p:cNvPr>
          <p:cNvSpPr/>
          <p:nvPr userDrawn="1"/>
        </p:nvSpPr>
        <p:spPr>
          <a:xfrm>
            <a:off x="0" y="-2833"/>
            <a:ext cx="9144000" cy="34289"/>
          </a:xfrm>
          <a:prstGeom prst="rect">
            <a:avLst/>
          </a:prstGeom>
          <a:solidFill>
            <a:schemeClr val="tx2">
              <a:lumMod val="75000"/>
              <a:lumOff val="25000"/>
            </a:schemeClr>
          </a:solidFill>
          <a:effectLst/>
        </p:spPr>
        <p:txBody>
          <a:bodyPr wrap="square" lIns="0" tIns="0" rIns="0" bIns="0" rtlCol="0" anchor="ctr">
            <a:noAutofit/>
          </a:bodyPr>
          <a:lstStyle/>
          <a:p>
            <a:pPr eaLnBrk="1" fontAlgn="auto" hangingPunct="1">
              <a:spcBef>
                <a:spcPts val="0"/>
              </a:spcBef>
              <a:spcAft>
                <a:spcPts val="0"/>
              </a:spcAft>
            </a:pPr>
            <a:endParaRPr lang="en-US" sz="675" b="1" dirty="0">
              <a:solidFill>
                <a:srgbClr val="00649D"/>
              </a:solidFill>
              <a:latin typeface="HelvNeue for IBM" pitchFamily="-84" charset="0"/>
              <a:ea typeface="MS PGothic" pitchFamily="34" charset="-128"/>
              <a:cs typeface=""/>
            </a:endParaRPr>
          </a:p>
        </p:txBody>
      </p:sp>
    </p:spTree>
    <p:extLst>
      <p:ext uri="{BB962C8B-B14F-4D97-AF65-F5344CB8AC3E}">
        <p14:creationId xmlns:p14="http://schemas.microsoft.com/office/powerpoint/2010/main" val="443033593"/>
      </p:ext>
    </p:extLst>
  </p:cSld>
  <p:clrMap bg1="lt1" tx1="dk1" bg2="lt2" tx2="dk2" accent1="accent1" accent2="accent2" accent3="accent3" accent4="accent4" accent5="accent5" accent6="accent6" hlink="hlink" folHlink="folHlink"/>
  <p:sldLayoutIdLst>
    <p:sldLayoutId id="2147484304" r:id="rId1"/>
    <p:sldLayoutId id="2147484305" r:id="rId2"/>
    <p:sldLayoutId id="2147484306" r:id="rId3"/>
    <p:sldLayoutId id="2147484307" r:id="rId4"/>
    <p:sldLayoutId id="2147484308" r:id="rId5"/>
    <p:sldLayoutId id="2147484309" r:id="rId6"/>
    <p:sldLayoutId id="2147484310" r:id="rId7"/>
  </p:sldLayoutIdLst>
  <p:hf sldNum="0" hdr="0" dt="0"/>
  <p:txStyles>
    <p:titleStyle>
      <a:lvl1pPr algn="l" rtl="0" eaLnBrk="0" fontAlgn="base" hangingPunct="0">
        <a:lnSpc>
          <a:spcPct val="90000"/>
        </a:lnSpc>
        <a:spcBef>
          <a:spcPct val="0"/>
        </a:spcBef>
        <a:spcAft>
          <a:spcPct val="0"/>
        </a:spcAft>
        <a:defRPr sz="2100" b="0" baseline="0">
          <a:solidFill>
            <a:schemeClr val="tx1">
              <a:lumMod val="85000"/>
              <a:lumOff val="15000"/>
            </a:schemeClr>
          </a:solidFill>
          <a:latin typeface="IBM Plex Sans" panose="020B0503050000000000" pitchFamily="34" charset="0"/>
          <a:ea typeface="MS PGothic" pitchFamily="34" charset="-128"/>
          <a:cs typeface="+mj-cs"/>
        </a:defRPr>
      </a:lvl1pPr>
      <a:lvl2pPr algn="l" rtl="0" eaLnBrk="0" fontAlgn="base" hangingPunct="0">
        <a:lnSpc>
          <a:spcPct val="85000"/>
        </a:lnSpc>
        <a:spcBef>
          <a:spcPct val="0"/>
        </a:spcBef>
        <a:spcAft>
          <a:spcPct val="0"/>
        </a:spcAft>
        <a:defRPr sz="2100">
          <a:solidFill>
            <a:schemeClr val="tx2"/>
          </a:solidFill>
          <a:latin typeface="Arial" pitchFamily="34" charset="0"/>
          <a:ea typeface="MS PGothic" pitchFamily="34" charset="-128"/>
        </a:defRPr>
      </a:lvl2pPr>
      <a:lvl3pPr algn="l" rtl="0" eaLnBrk="0" fontAlgn="base" hangingPunct="0">
        <a:lnSpc>
          <a:spcPct val="85000"/>
        </a:lnSpc>
        <a:spcBef>
          <a:spcPct val="0"/>
        </a:spcBef>
        <a:spcAft>
          <a:spcPct val="0"/>
        </a:spcAft>
        <a:defRPr sz="2100">
          <a:solidFill>
            <a:schemeClr val="tx2"/>
          </a:solidFill>
          <a:latin typeface="Arial" pitchFamily="34" charset="0"/>
          <a:ea typeface="MS PGothic" pitchFamily="34" charset="-128"/>
        </a:defRPr>
      </a:lvl3pPr>
      <a:lvl4pPr algn="l" rtl="0" eaLnBrk="0" fontAlgn="base" hangingPunct="0">
        <a:lnSpc>
          <a:spcPct val="85000"/>
        </a:lnSpc>
        <a:spcBef>
          <a:spcPct val="0"/>
        </a:spcBef>
        <a:spcAft>
          <a:spcPct val="0"/>
        </a:spcAft>
        <a:defRPr sz="2100">
          <a:solidFill>
            <a:schemeClr val="tx2"/>
          </a:solidFill>
          <a:latin typeface="Arial" pitchFamily="34" charset="0"/>
          <a:ea typeface="MS PGothic" pitchFamily="34" charset="-128"/>
        </a:defRPr>
      </a:lvl4pPr>
      <a:lvl5pPr algn="l" rtl="0" eaLnBrk="0" fontAlgn="base" hangingPunct="0">
        <a:lnSpc>
          <a:spcPct val="85000"/>
        </a:lnSpc>
        <a:spcBef>
          <a:spcPct val="0"/>
        </a:spcBef>
        <a:spcAft>
          <a:spcPct val="0"/>
        </a:spcAft>
        <a:defRPr sz="2100">
          <a:solidFill>
            <a:schemeClr val="tx2"/>
          </a:solidFill>
          <a:latin typeface="Arial" pitchFamily="34" charset="0"/>
          <a:ea typeface="MS PGothic" pitchFamily="34" charset="-128"/>
        </a:defRPr>
      </a:lvl5pPr>
      <a:lvl6pPr marL="342938" algn="l" rtl="0" fontAlgn="base">
        <a:spcBef>
          <a:spcPct val="0"/>
        </a:spcBef>
        <a:spcAft>
          <a:spcPct val="0"/>
        </a:spcAft>
        <a:defRPr sz="1700">
          <a:solidFill>
            <a:schemeClr val="tx2"/>
          </a:solidFill>
          <a:latin typeface="Arial" pitchFamily="34" charset="0"/>
        </a:defRPr>
      </a:lvl6pPr>
      <a:lvl7pPr marL="685874" algn="l" rtl="0" fontAlgn="base">
        <a:spcBef>
          <a:spcPct val="0"/>
        </a:spcBef>
        <a:spcAft>
          <a:spcPct val="0"/>
        </a:spcAft>
        <a:defRPr sz="1700">
          <a:solidFill>
            <a:schemeClr val="tx2"/>
          </a:solidFill>
          <a:latin typeface="Arial" pitchFamily="34" charset="0"/>
        </a:defRPr>
      </a:lvl7pPr>
      <a:lvl8pPr marL="1028811" algn="l" rtl="0" fontAlgn="base">
        <a:spcBef>
          <a:spcPct val="0"/>
        </a:spcBef>
        <a:spcAft>
          <a:spcPct val="0"/>
        </a:spcAft>
        <a:defRPr sz="1700">
          <a:solidFill>
            <a:schemeClr val="tx2"/>
          </a:solidFill>
          <a:latin typeface="Arial" pitchFamily="34" charset="0"/>
        </a:defRPr>
      </a:lvl8pPr>
      <a:lvl9pPr marL="1371749" algn="l" rtl="0" fontAlgn="base">
        <a:spcBef>
          <a:spcPct val="0"/>
        </a:spcBef>
        <a:spcAft>
          <a:spcPct val="0"/>
        </a:spcAft>
        <a:defRPr sz="1700">
          <a:solidFill>
            <a:schemeClr val="tx2"/>
          </a:solidFill>
          <a:latin typeface="Arial" pitchFamily="34" charset="0"/>
        </a:defRPr>
      </a:lvl9pPr>
    </p:titleStyle>
    <p:bodyStyle>
      <a:lvl1pPr marL="0" indent="0" algn="l" rtl="0" eaLnBrk="0" fontAlgn="base" hangingPunct="0">
        <a:spcBef>
          <a:spcPct val="20000"/>
        </a:spcBef>
        <a:spcAft>
          <a:spcPct val="0"/>
        </a:spcAft>
        <a:buClr>
          <a:srgbClr val="666666"/>
        </a:buClr>
        <a:buFont typeface="Arial" pitchFamily="34" charset="0"/>
        <a:buNone/>
        <a:defRPr sz="1700">
          <a:solidFill>
            <a:schemeClr val="tx1">
              <a:lumMod val="85000"/>
              <a:lumOff val="15000"/>
            </a:schemeClr>
          </a:solidFill>
          <a:latin typeface="IBM Plex Sans" panose="020B0503050000000000" pitchFamily="34" charset="0"/>
          <a:ea typeface="MS PGothic" pitchFamily="34" charset="-128"/>
          <a:cs typeface="+mn-cs"/>
        </a:defRPr>
      </a:lvl1pPr>
      <a:lvl2pPr marL="386996" indent="-169087" algn="l" rtl="0" eaLnBrk="0" fontAlgn="base" hangingPunct="0">
        <a:spcBef>
          <a:spcPct val="20000"/>
        </a:spcBef>
        <a:spcAft>
          <a:spcPct val="0"/>
        </a:spcAft>
        <a:buClr>
          <a:srgbClr val="666666"/>
        </a:buClr>
        <a:buFont typeface="Arial" pitchFamily="34" charset="0"/>
        <a:buChar char="•"/>
        <a:defRPr sz="1500">
          <a:solidFill>
            <a:schemeClr val="tx1">
              <a:lumMod val="85000"/>
              <a:lumOff val="15000"/>
            </a:schemeClr>
          </a:solidFill>
          <a:latin typeface="IBM Plex Sans" panose="020B0503050000000000" pitchFamily="34" charset="0"/>
          <a:ea typeface="MS PGothic" pitchFamily="34" charset="-128"/>
        </a:defRPr>
      </a:lvl2pPr>
      <a:lvl3pPr marL="559654" indent="-84544" algn="l" rtl="0" eaLnBrk="0" fontAlgn="base" hangingPunct="0">
        <a:spcBef>
          <a:spcPct val="20000"/>
        </a:spcBef>
        <a:spcAft>
          <a:spcPct val="0"/>
        </a:spcAft>
        <a:buClr>
          <a:srgbClr val="666666"/>
        </a:buClr>
        <a:buFont typeface="Arial" pitchFamily="34" charset="0"/>
        <a:buChar char="•"/>
        <a:defRPr sz="1400">
          <a:solidFill>
            <a:schemeClr val="tx1">
              <a:lumMod val="85000"/>
              <a:lumOff val="15000"/>
            </a:schemeClr>
          </a:solidFill>
          <a:latin typeface="IBM Plex Sans" panose="020B0503050000000000" pitchFamily="34" charset="0"/>
          <a:ea typeface="MS PGothic" pitchFamily="34" charset="-128"/>
        </a:defRPr>
      </a:lvl3pPr>
      <a:lvl4pPr marL="1072871" indent="-132174" algn="l" rtl="0" eaLnBrk="0" fontAlgn="base" hangingPunct="0">
        <a:spcBef>
          <a:spcPct val="20000"/>
        </a:spcBef>
        <a:spcAft>
          <a:spcPct val="0"/>
        </a:spcAft>
        <a:buClr>
          <a:schemeClr val="tx1"/>
        </a:buClr>
        <a:buChar char="•"/>
        <a:defRPr sz="1100">
          <a:solidFill>
            <a:srgbClr val="000000"/>
          </a:solidFill>
          <a:latin typeface="+mn-lt"/>
          <a:ea typeface="MS PGothic" pitchFamily="34" charset="-128"/>
        </a:defRPr>
      </a:lvl4pPr>
      <a:lvl5pPr marL="1289587" indent="-5954" algn="l" rtl="0" eaLnBrk="0" fontAlgn="base" hangingPunct="0">
        <a:spcBef>
          <a:spcPct val="20000"/>
        </a:spcBef>
        <a:spcAft>
          <a:spcPct val="0"/>
        </a:spcAft>
        <a:buClr>
          <a:schemeClr val="tx1"/>
        </a:buClr>
        <a:defRPr sz="900">
          <a:solidFill>
            <a:srgbClr val="000000"/>
          </a:solidFill>
          <a:latin typeface="+mn-lt"/>
          <a:ea typeface="MS PGothic" pitchFamily="34" charset="-128"/>
        </a:defRPr>
      </a:lvl5pPr>
      <a:lvl6pPr marL="1632524" indent="-5954" algn="l" rtl="0" fontAlgn="base">
        <a:spcBef>
          <a:spcPct val="20000"/>
        </a:spcBef>
        <a:spcAft>
          <a:spcPct val="0"/>
        </a:spcAft>
        <a:buClr>
          <a:schemeClr val="tx1"/>
        </a:buClr>
        <a:defRPr sz="900">
          <a:solidFill>
            <a:srgbClr val="000000"/>
          </a:solidFill>
          <a:latin typeface="+mn-lt"/>
        </a:defRPr>
      </a:lvl6pPr>
      <a:lvl7pPr marL="1975462" indent="-5954" algn="l" rtl="0" fontAlgn="base">
        <a:spcBef>
          <a:spcPct val="20000"/>
        </a:spcBef>
        <a:spcAft>
          <a:spcPct val="0"/>
        </a:spcAft>
        <a:buClr>
          <a:schemeClr val="tx1"/>
        </a:buClr>
        <a:defRPr sz="900">
          <a:solidFill>
            <a:srgbClr val="000000"/>
          </a:solidFill>
          <a:latin typeface="+mn-lt"/>
        </a:defRPr>
      </a:lvl7pPr>
      <a:lvl8pPr marL="2318398" indent="-5954" algn="l" rtl="0" fontAlgn="base">
        <a:spcBef>
          <a:spcPct val="20000"/>
        </a:spcBef>
        <a:spcAft>
          <a:spcPct val="0"/>
        </a:spcAft>
        <a:buClr>
          <a:schemeClr val="tx1"/>
        </a:buClr>
        <a:defRPr sz="900">
          <a:solidFill>
            <a:srgbClr val="000000"/>
          </a:solidFill>
          <a:latin typeface="+mn-lt"/>
        </a:defRPr>
      </a:lvl8pPr>
      <a:lvl9pPr marL="2661335" indent="-5954" algn="l" rtl="0" fontAlgn="base">
        <a:spcBef>
          <a:spcPct val="20000"/>
        </a:spcBef>
        <a:spcAft>
          <a:spcPct val="0"/>
        </a:spcAft>
        <a:buClr>
          <a:schemeClr val="tx1"/>
        </a:buClr>
        <a:defRPr sz="900">
          <a:solidFill>
            <a:srgbClr val="000000"/>
          </a:solidFill>
          <a:latin typeface="+mn-lt"/>
        </a:defRPr>
      </a:lvl9pPr>
    </p:bodyStyle>
    <p:otherStyle>
      <a:defPPr>
        <a:defRPr lang="en-US"/>
      </a:defPPr>
      <a:lvl1pPr marL="0" algn="l" defTabSz="685874" rtl="0" eaLnBrk="1" latinLnBrk="0" hangingPunct="1">
        <a:defRPr sz="1400" kern="1200">
          <a:solidFill>
            <a:schemeClr val="tx1"/>
          </a:solidFill>
          <a:latin typeface="+mn-lt"/>
          <a:ea typeface="+mn-ea"/>
          <a:cs typeface="+mn-cs"/>
        </a:defRPr>
      </a:lvl1pPr>
      <a:lvl2pPr marL="342938" algn="l" defTabSz="685874" rtl="0" eaLnBrk="1" latinLnBrk="0" hangingPunct="1">
        <a:defRPr sz="1400" kern="1200">
          <a:solidFill>
            <a:schemeClr val="tx1"/>
          </a:solidFill>
          <a:latin typeface="+mn-lt"/>
          <a:ea typeface="+mn-ea"/>
          <a:cs typeface="+mn-cs"/>
        </a:defRPr>
      </a:lvl2pPr>
      <a:lvl3pPr marL="685874" algn="l" defTabSz="685874" rtl="0" eaLnBrk="1" latinLnBrk="0" hangingPunct="1">
        <a:defRPr sz="1400" kern="1200">
          <a:solidFill>
            <a:schemeClr val="tx1"/>
          </a:solidFill>
          <a:latin typeface="+mn-lt"/>
          <a:ea typeface="+mn-ea"/>
          <a:cs typeface="+mn-cs"/>
        </a:defRPr>
      </a:lvl3pPr>
      <a:lvl4pPr marL="1028811" algn="l" defTabSz="685874" rtl="0" eaLnBrk="1" latinLnBrk="0" hangingPunct="1">
        <a:defRPr sz="1400" kern="1200">
          <a:solidFill>
            <a:schemeClr val="tx1"/>
          </a:solidFill>
          <a:latin typeface="+mn-lt"/>
          <a:ea typeface="+mn-ea"/>
          <a:cs typeface="+mn-cs"/>
        </a:defRPr>
      </a:lvl4pPr>
      <a:lvl5pPr marL="1371749" algn="l" defTabSz="685874" rtl="0" eaLnBrk="1" latinLnBrk="0" hangingPunct="1">
        <a:defRPr sz="1400" kern="1200">
          <a:solidFill>
            <a:schemeClr val="tx1"/>
          </a:solidFill>
          <a:latin typeface="+mn-lt"/>
          <a:ea typeface="+mn-ea"/>
          <a:cs typeface="+mn-cs"/>
        </a:defRPr>
      </a:lvl5pPr>
      <a:lvl6pPr marL="1714686" algn="l" defTabSz="685874" rtl="0" eaLnBrk="1" latinLnBrk="0" hangingPunct="1">
        <a:defRPr sz="1400" kern="1200">
          <a:solidFill>
            <a:schemeClr val="tx1"/>
          </a:solidFill>
          <a:latin typeface="+mn-lt"/>
          <a:ea typeface="+mn-ea"/>
          <a:cs typeface="+mn-cs"/>
        </a:defRPr>
      </a:lvl6pPr>
      <a:lvl7pPr marL="2057623" algn="l" defTabSz="685874" rtl="0" eaLnBrk="1" latinLnBrk="0" hangingPunct="1">
        <a:defRPr sz="1400" kern="1200">
          <a:solidFill>
            <a:schemeClr val="tx1"/>
          </a:solidFill>
          <a:latin typeface="+mn-lt"/>
          <a:ea typeface="+mn-ea"/>
          <a:cs typeface="+mn-cs"/>
        </a:defRPr>
      </a:lvl7pPr>
      <a:lvl8pPr marL="2400560" algn="l" defTabSz="685874" rtl="0" eaLnBrk="1" latinLnBrk="0" hangingPunct="1">
        <a:defRPr sz="1400" kern="1200">
          <a:solidFill>
            <a:schemeClr val="tx1"/>
          </a:solidFill>
          <a:latin typeface="+mn-lt"/>
          <a:ea typeface="+mn-ea"/>
          <a:cs typeface="+mn-cs"/>
        </a:defRPr>
      </a:lvl8pPr>
      <a:lvl9pPr marL="2743498" algn="l" defTabSz="685874" rtl="0" eaLnBrk="1" latinLnBrk="0" hangingPunct="1">
        <a:defRPr sz="1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71475" y="431682"/>
            <a:ext cx="8401050" cy="321771"/>
          </a:xfrm>
          <a:prstGeom prst="rect">
            <a:avLst/>
          </a:prstGeom>
        </p:spPr>
        <p:txBody>
          <a:bodyPr vert="horz" wrap="square" lIns="0" tIns="0" rIns="0" bIns="0" rtlCol="0" anchor="b">
            <a:noAutofit/>
          </a:bodyPr>
          <a:lstStyle/>
          <a:p>
            <a:r>
              <a:rPr lang="en-US"/>
              <a:t>Click to edit Master title style</a:t>
            </a:r>
            <a:endParaRPr lang="en-US" dirty="0"/>
          </a:p>
        </p:txBody>
      </p:sp>
      <p:sp>
        <p:nvSpPr>
          <p:cNvPr id="12" name="Text Placeholder 11"/>
          <p:cNvSpPr>
            <a:spLocks noGrp="1"/>
          </p:cNvSpPr>
          <p:nvPr>
            <p:ph type="body" idx="1"/>
          </p:nvPr>
        </p:nvSpPr>
        <p:spPr>
          <a:xfrm>
            <a:off x="371475" y="1289303"/>
            <a:ext cx="8401050" cy="3511296"/>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98" name="TextBox 97"/>
          <p:cNvSpPr txBox="1"/>
          <p:nvPr userDrawn="1"/>
        </p:nvSpPr>
        <p:spPr>
          <a:xfrm>
            <a:off x="8677948" y="4884354"/>
            <a:ext cx="94578" cy="115416"/>
          </a:xfrm>
          <a:prstGeom prst="rect">
            <a:avLst/>
          </a:prstGeom>
        </p:spPr>
        <p:txBody>
          <a:bodyPr vert="horz" wrap="none" lIns="0" tIns="0" rIns="0" bIns="0" rtlCol="0" anchor="b">
            <a:spAutoFit/>
          </a:bodyPr>
          <a:lstStyle>
            <a:defPPr>
              <a:defRPr lang="en-US"/>
            </a:defPPr>
            <a:lvl1pPr>
              <a:defRPr sz="800">
                <a:solidFill>
                  <a:schemeClr val="tx1">
                    <a:tint val="75000"/>
                  </a:schemeClr>
                </a:solidFill>
              </a:defRPr>
            </a:lvl1pPr>
          </a:lstStyle>
          <a:p>
            <a:pPr algn="r" eaLnBrk="1" fontAlgn="auto" hangingPunct="1">
              <a:lnSpc>
                <a:spcPct val="125000"/>
              </a:lnSpc>
              <a:spcBef>
                <a:spcPts val="0"/>
              </a:spcBef>
              <a:spcAft>
                <a:spcPts val="0"/>
              </a:spcAft>
            </a:pPr>
            <a:fld id="{B01BFD70-D99E-427C-A01B-19B2BB56A3C8}" type="slidenum">
              <a:rPr lang="en-US" sz="600" smtClean="0">
                <a:solidFill>
                  <a:srgbClr val="000000">
                    <a:lumMod val="50000"/>
                    <a:lumOff val="50000"/>
                  </a:srgbClr>
                </a:solidFill>
                <a:latin typeface="Microsoft Sans Serif"/>
                <a:ea typeface=""/>
                <a:cs typeface=""/>
              </a:rPr>
              <a:pPr algn="r" eaLnBrk="1" fontAlgn="auto" hangingPunct="1">
                <a:lnSpc>
                  <a:spcPct val="125000"/>
                </a:lnSpc>
                <a:spcBef>
                  <a:spcPts val="0"/>
                </a:spcBef>
                <a:spcAft>
                  <a:spcPts val="0"/>
                </a:spcAft>
              </a:pPr>
              <a:t>‹#›</a:t>
            </a:fld>
            <a:endParaRPr lang="en-US" sz="600" dirty="0">
              <a:solidFill>
                <a:srgbClr val="000000">
                  <a:lumMod val="50000"/>
                  <a:lumOff val="50000"/>
                </a:srgbClr>
              </a:solidFill>
              <a:latin typeface="Microsoft Sans Serif"/>
              <a:ea typeface=""/>
              <a:cs typeface=""/>
            </a:endParaRPr>
          </a:p>
        </p:txBody>
      </p:sp>
    </p:spTree>
    <p:extLst>
      <p:ext uri="{BB962C8B-B14F-4D97-AF65-F5344CB8AC3E}">
        <p14:creationId xmlns:p14="http://schemas.microsoft.com/office/powerpoint/2010/main" val="768358457"/>
      </p:ext>
    </p:extLst>
  </p:cSld>
  <p:clrMap bg1="lt1" tx1="dk1" bg2="lt2" tx2="dk2" accent1="accent1" accent2="accent2" accent3="accent3" accent4="accent4" accent5="accent5" accent6="accent6" hlink="hlink" folHlink="folHlink"/>
  <p:sldLayoutIdLst>
    <p:sldLayoutId id="2147484390" r:id="rId1"/>
    <p:sldLayoutId id="2147484391" r:id="rId2"/>
    <p:sldLayoutId id="2147484392" r:id="rId3"/>
    <p:sldLayoutId id="2147484393" r:id="rId4"/>
    <p:sldLayoutId id="2147484394" r:id="rId5"/>
    <p:sldLayoutId id="2147484395" r:id="rId6"/>
    <p:sldLayoutId id="2147484396" r:id="rId7"/>
    <p:sldLayoutId id="2147484397" r:id="rId8"/>
    <p:sldLayoutId id="2147484398" r:id="rId9"/>
    <p:sldLayoutId id="2147484399" r:id="rId10"/>
    <p:sldLayoutId id="2147484400" r:id="rId11"/>
    <p:sldLayoutId id="2147484401" r:id="rId12"/>
    <p:sldLayoutId id="2147484402" r:id="rId13"/>
    <p:sldLayoutId id="2147484403" r:id="rId14"/>
    <p:sldLayoutId id="2147484404" r:id="rId15"/>
    <p:sldLayoutId id="2147484405" r:id="rId16"/>
    <p:sldLayoutId id="2147484406" r:id="rId17"/>
    <p:sldLayoutId id="2147484407" r:id="rId18"/>
    <p:sldLayoutId id="2147484408" r:id="rId19"/>
    <p:sldLayoutId id="2147484409" r:id="rId20"/>
    <p:sldLayoutId id="2147484410" r:id="rId21"/>
    <p:sldLayoutId id="2147484411" r:id="rId22"/>
    <p:sldLayoutId id="2147484412" r:id="rId23"/>
    <p:sldLayoutId id="2147484413" r:id="rId24"/>
    <p:sldLayoutId id="2147484414" r:id="rId25"/>
    <p:sldLayoutId id="2147484415" r:id="rId26"/>
    <p:sldLayoutId id="2147484416" r:id="rId27"/>
    <p:sldLayoutId id="2147484417" r:id="rId28"/>
    <p:sldLayoutId id="2147484418" r:id="rId29"/>
    <p:sldLayoutId id="2147484419" r:id="rId30"/>
    <p:sldLayoutId id="2147484420" r:id="rId31"/>
    <p:sldLayoutId id="2147484421" r:id="rId32"/>
    <p:sldLayoutId id="2147484422" r:id="rId33"/>
    <p:sldLayoutId id="2147484423" r:id="rId34"/>
    <p:sldLayoutId id="2147484424" r:id="rId35"/>
    <p:sldLayoutId id="2147484425" r:id="rId36"/>
    <p:sldLayoutId id="2147484426" r:id="rId37"/>
    <p:sldLayoutId id="2147484427" r:id="rId38"/>
    <p:sldLayoutId id="2147484428" r:id="rId39"/>
    <p:sldLayoutId id="2147484429" r:id="rId40"/>
    <p:sldLayoutId id="2147484430" r:id="rId41"/>
    <p:sldLayoutId id="2147484431" r:id="rId4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685800" rtl="0" eaLnBrk="1" latinLnBrk="0" hangingPunct="1">
        <a:lnSpc>
          <a:spcPct val="82000"/>
        </a:lnSpc>
        <a:spcBef>
          <a:spcPct val="0"/>
        </a:spcBef>
        <a:buNone/>
        <a:defRPr sz="2550" kern="1200" baseline="0">
          <a:solidFill>
            <a:schemeClr val="tx1">
              <a:lumMod val="85000"/>
              <a:lumOff val="15000"/>
            </a:schemeClr>
          </a:solidFill>
          <a:latin typeface="+mj-lt"/>
          <a:ea typeface="+mj-ea"/>
          <a:cs typeface="+mj-cs"/>
        </a:defRPr>
      </a:lvl1pPr>
    </p:titleStyle>
    <p:bodyStyle>
      <a:lvl1pPr marL="130302" indent="-130302" algn="l" defTabSz="685800" rtl="0" eaLnBrk="1" latinLnBrk="0" hangingPunct="1">
        <a:lnSpc>
          <a:spcPct val="107000"/>
        </a:lnSpc>
        <a:spcBef>
          <a:spcPts val="900"/>
        </a:spcBef>
        <a:buClr>
          <a:srgbClr val="3253DC"/>
        </a:buClr>
        <a:buFont typeface="Arial" panose="020B0604020202020204" pitchFamily="34" charset="0"/>
        <a:buChar char="•"/>
        <a:defRPr sz="1575" kern="1200" baseline="0">
          <a:solidFill>
            <a:schemeClr val="tx1">
              <a:lumMod val="85000"/>
              <a:lumOff val="15000"/>
            </a:schemeClr>
          </a:solidFill>
          <a:latin typeface="+mn-lt"/>
          <a:ea typeface="+mn-ea"/>
          <a:cs typeface="+mn-cs"/>
        </a:defRPr>
      </a:lvl1pPr>
      <a:lvl2pPr marL="253746" indent="-130969" algn="l" defTabSz="685800" rtl="0" eaLnBrk="1" latinLnBrk="0" hangingPunct="1">
        <a:lnSpc>
          <a:spcPct val="107000"/>
        </a:lnSpc>
        <a:spcBef>
          <a:spcPts val="0"/>
        </a:spcBef>
        <a:buClr>
          <a:schemeClr val="tx1">
            <a:lumMod val="85000"/>
            <a:lumOff val="15000"/>
          </a:schemeClr>
        </a:buClr>
        <a:buFont typeface="Microsoft Sans Serif" panose="020B0604020202020204" pitchFamily="34" charset="0"/>
        <a:buChar char="◦"/>
        <a:defRPr sz="1575" kern="1200" baseline="0">
          <a:solidFill>
            <a:schemeClr val="tx1">
              <a:lumMod val="85000"/>
              <a:lumOff val="15000"/>
            </a:schemeClr>
          </a:solidFill>
          <a:latin typeface="+mn-lt"/>
          <a:ea typeface="+mn-ea"/>
          <a:cs typeface="+mn-cs"/>
        </a:defRPr>
      </a:lvl2pPr>
      <a:lvl3pPr marL="382191" indent="-121444" algn="l" defTabSz="685800" rtl="0" eaLnBrk="1" latinLnBrk="0" hangingPunct="1">
        <a:lnSpc>
          <a:spcPct val="100000"/>
        </a:lnSpc>
        <a:spcBef>
          <a:spcPts val="0"/>
        </a:spcBef>
        <a:buClr>
          <a:schemeClr val="tx1">
            <a:lumMod val="85000"/>
            <a:lumOff val="15000"/>
          </a:schemeClr>
        </a:buClr>
        <a:buFont typeface="Microsoft Sans Serif" panose="020B0604020202020204" pitchFamily="34" charset="0"/>
        <a:buChar char="•"/>
        <a:defRPr lang="en-US" sz="1350" kern="1200" dirty="0" smtClean="0">
          <a:solidFill>
            <a:schemeClr val="tx1">
              <a:lumMod val="85000"/>
              <a:lumOff val="15000"/>
            </a:schemeClr>
          </a:solidFill>
          <a:latin typeface="+mn-lt"/>
          <a:ea typeface="+mn-ea"/>
          <a:cs typeface="+mn-cs"/>
        </a:defRPr>
      </a:lvl3pPr>
      <a:lvl4pPr marL="514350" indent="-130302" algn="l" defTabSz="685800" rtl="0" eaLnBrk="1" latinLnBrk="0" hangingPunct="1">
        <a:lnSpc>
          <a:spcPct val="100000"/>
        </a:lnSpc>
        <a:spcBef>
          <a:spcPts val="0"/>
        </a:spcBef>
        <a:buClr>
          <a:schemeClr val="tx1">
            <a:lumMod val="85000"/>
            <a:lumOff val="15000"/>
          </a:schemeClr>
        </a:buClr>
        <a:buFont typeface="Microsoft Sans Serif" panose="020B0604020202020204" pitchFamily="34" charset="0"/>
        <a:buChar char="◦"/>
        <a:defRPr sz="1350" kern="1200">
          <a:solidFill>
            <a:schemeClr val="tx1">
              <a:lumMod val="85000"/>
              <a:lumOff val="15000"/>
            </a:schemeClr>
          </a:solidFill>
          <a:latin typeface="+mn-lt"/>
          <a:ea typeface="+mn-ea"/>
          <a:cs typeface="+mn-cs"/>
        </a:defRPr>
      </a:lvl4pPr>
      <a:lvl5pPr marL="0" indent="0" algn="l" defTabSz="685800" rtl="0" eaLnBrk="1" latinLnBrk="0" hangingPunct="1">
        <a:lnSpc>
          <a:spcPct val="98000"/>
        </a:lnSpc>
        <a:spcBef>
          <a:spcPts val="1350"/>
        </a:spcBef>
        <a:buClr>
          <a:srgbClr val="595959"/>
        </a:buClr>
        <a:buFont typeface="Microsoft Sans Serif" panose="020B0604020202020204" pitchFamily="34" charset="0"/>
        <a:buChar char="​"/>
        <a:tabLst/>
        <a:defRPr sz="2100" kern="1200" baseline="0">
          <a:solidFill>
            <a:schemeClr val="tx1">
              <a:lumMod val="85000"/>
              <a:lumOff val="15000"/>
            </a:schemeClr>
          </a:solidFill>
          <a:latin typeface="+mn-lt"/>
          <a:ea typeface="+mn-ea"/>
          <a:cs typeface="+mn-cs"/>
        </a:defRPr>
      </a:lvl5pPr>
      <a:lvl6pPr marL="0" indent="0" algn="l" defTabSz="685800" rtl="0" eaLnBrk="1" latinLnBrk="0" hangingPunct="1">
        <a:lnSpc>
          <a:spcPct val="94000"/>
        </a:lnSpc>
        <a:spcBef>
          <a:spcPts val="0"/>
        </a:spcBef>
        <a:buFont typeface="Microsoft Sans Serif" panose="020B0604020202020204" pitchFamily="34" charset="0"/>
        <a:buChar char="​"/>
        <a:defRPr sz="1800" kern="1200">
          <a:solidFill>
            <a:schemeClr val="tx1">
              <a:lumMod val="85000"/>
              <a:lumOff val="15000"/>
            </a:schemeClr>
          </a:solidFill>
          <a:latin typeface="+mn-lt"/>
          <a:ea typeface="+mn-ea"/>
          <a:cs typeface="+mn-cs"/>
        </a:defRPr>
      </a:lvl6pPr>
      <a:lvl7pPr marL="0" indent="0" algn="l" defTabSz="685800" rtl="0" eaLnBrk="1" latinLnBrk="0" hangingPunct="1">
        <a:lnSpc>
          <a:spcPct val="107000"/>
        </a:lnSpc>
        <a:spcBef>
          <a:spcPts val="900"/>
        </a:spcBef>
        <a:buFont typeface="Microsoft Sans Serif" panose="020B0604020202020204" pitchFamily="34" charset="0"/>
        <a:buChar char="​"/>
        <a:defRPr sz="1575" kern="1200" baseline="0">
          <a:solidFill>
            <a:schemeClr val="tx1">
              <a:lumMod val="85000"/>
              <a:lumOff val="15000"/>
            </a:schemeClr>
          </a:solidFill>
          <a:latin typeface="+mn-lt"/>
          <a:ea typeface="+mn-ea"/>
          <a:cs typeface="+mn-cs"/>
        </a:defRPr>
      </a:lvl7pPr>
      <a:lvl8pPr marL="0" indent="0" algn="l" defTabSz="685800" rtl="0" eaLnBrk="1" latinLnBrk="0" hangingPunct="1">
        <a:lnSpc>
          <a:spcPct val="86000"/>
        </a:lnSpc>
        <a:spcBef>
          <a:spcPts val="1350"/>
        </a:spcBef>
        <a:buSzPct val="100000"/>
        <a:buFont typeface="Microsoft Sans Serif" panose="020B0604020202020204" pitchFamily="34" charset="0"/>
        <a:buChar char="​"/>
        <a:defRPr lang="en-US" sz="4125" kern="1200" baseline="0" dirty="0" smtClean="0">
          <a:solidFill>
            <a:schemeClr val="tx1">
              <a:lumMod val="85000"/>
              <a:lumOff val="15000"/>
            </a:schemeClr>
          </a:solidFill>
          <a:latin typeface="+mn-lt"/>
          <a:ea typeface="+mn-ea"/>
          <a:cs typeface="+mn-cs"/>
        </a:defRPr>
      </a:lvl8pPr>
      <a:lvl9pPr marL="0" indent="0" algn="l" defTabSz="685800" rtl="0" eaLnBrk="1" latinLnBrk="0" hangingPunct="1">
        <a:lnSpc>
          <a:spcPct val="84000"/>
        </a:lnSpc>
        <a:spcBef>
          <a:spcPts val="1350"/>
        </a:spcBef>
        <a:buFont typeface="Microsoft Sans Serif" panose="020B0604020202020204" pitchFamily="34" charset="0"/>
        <a:buChar char="​"/>
        <a:defRPr sz="5100" kern="1200" baseline="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p15:clr>
            <a:srgbClr val="F26B43"/>
          </p15:clr>
        </p15:guide>
        <p15:guide id="2" pos="312">
          <p15:clr>
            <a:srgbClr val="F26B43"/>
          </p15:clr>
        </p15:guide>
        <p15:guide id="3" orient="horz" pos="1080">
          <p15:clr>
            <a:srgbClr val="F26B43"/>
          </p15:clr>
        </p15:guide>
        <p15:guide id="4" orient="horz" pos="360">
          <p15:clr>
            <a:srgbClr val="F26B43"/>
          </p15:clr>
        </p15:guide>
        <p15:guide id="6" pos="7368">
          <p15:clr>
            <a:srgbClr val="F26B43"/>
          </p15:clr>
        </p15:guide>
        <p15:guide id="7" orient="horz" pos="4176">
          <p15:clr>
            <a:srgbClr val="F26B43"/>
          </p15:clr>
        </p15:guide>
        <p15:guide id="8" orient="horz" pos="576">
          <p15:clr>
            <a:srgbClr val="F26B43"/>
          </p15:clr>
        </p15:guide>
        <p15:guide id="9" pos="3840">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9"/>
            <a:ext cx="8686800" cy="371486"/>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228600" y="703333"/>
            <a:ext cx="8686800" cy="398893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a:t>L. Stok, N. Hieter, K. Kalafala</a:t>
            </a:r>
            <a:endParaRPr lang="en-US" dirty="0"/>
          </a:p>
        </p:txBody>
      </p:sp>
    </p:spTree>
    <p:extLst>
      <p:ext uri="{BB962C8B-B14F-4D97-AF65-F5344CB8AC3E}">
        <p14:creationId xmlns:p14="http://schemas.microsoft.com/office/powerpoint/2010/main" val="870236029"/>
      </p:ext>
    </p:extLst>
  </p:cSld>
  <p:clrMap bg1="lt1" tx1="dk1" bg2="lt2" tx2="dk2" accent1="accent1" accent2="accent2" accent3="accent3" accent4="accent4" accent5="accent5" accent6="accent6" hlink="hlink" folHlink="folHlink"/>
  <p:sldLayoutIdLst>
    <p:sldLayoutId id="2147484438" r:id="rId1"/>
    <p:sldLayoutId id="2147484439" r:id="rId2"/>
    <p:sldLayoutId id="2147484440" r:id="rId3"/>
    <p:sldLayoutId id="2147484441" r:id="rId4"/>
    <p:sldLayoutId id="2147484442" r:id="rId5"/>
    <p:sldLayoutId id="2147484443" r:id="rId6"/>
    <p:sldLayoutId id="2147484444" r:id="rId7"/>
    <p:sldLayoutId id="2147484445" r:id="rId8"/>
    <p:sldLayoutId id="2147484446" r:id="rId9"/>
    <p:sldLayoutId id="2147484447" r:id="rId10"/>
    <p:sldLayoutId id="2147484448" r:id="rId11"/>
    <p:sldLayoutId id="2147484449" r:id="rId12"/>
    <p:sldLayoutId id="2147484450" r:id="rId13"/>
    <p:sldLayoutId id="2147484451" r:id="rId14"/>
    <p:sldLayoutId id="2147484452" r:id="rId15"/>
    <p:sldLayoutId id="2147484453" r:id="rId16"/>
    <p:sldLayoutId id="2147484454" r:id="rId17"/>
    <p:sldLayoutId id="2147484455" r:id="rId18"/>
    <p:sldLayoutId id="2147484456" r:id="rId19"/>
    <p:sldLayoutId id="2147484457" r:id="rId20"/>
    <p:sldLayoutId id="2147484458" r:id="rId21"/>
    <p:sldLayoutId id="2147484459" r:id="rId22"/>
    <p:sldLayoutId id="2147484460" r:id="rId23"/>
    <p:sldLayoutId id="2147484461" r:id="rId24"/>
    <p:sldLayoutId id="2147484462" r:id="rId25"/>
    <p:sldLayoutId id="2147484463" r:id="rId26"/>
    <p:sldLayoutId id="2147484464" r:id="rId27"/>
    <p:sldLayoutId id="2147484465" r:id="rId28"/>
    <p:sldLayoutId id="2147484466" r:id="rId29"/>
    <p:sldLayoutId id="2147484467" r:id="rId30"/>
    <p:sldLayoutId id="2147484468" r:id="rId31"/>
    <p:sldLayoutId id="2147484469" r:id="rId32"/>
    <p:sldLayoutId id="2147484470" r:id="rId33"/>
    <p:sldLayoutId id="2147484471" r:id="rId34"/>
    <p:sldLayoutId id="2147484472" r:id="rId35"/>
    <p:sldLayoutId id="2147484473" r:id="rId36"/>
    <p:sldLayoutId id="2147484474" r:id="rId37"/>
  </p:sldLayoutIdLst>
  <p:hf sldNum="0"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6"/>
          <p:cNvSpPr>
            <a:spLocks noGrp="1"/>
          </p:cNvSpPr>
          <p:nvPr>
            <p:ph type="title"/>
          </p:nvPr>
        </p:nvSpPr>
        <p:spPr/>
        <p:txBody>
          <a:bodyPr>
            <a:normAutofit/>
          </a:bodyPr>
          <a:lstStyle/>
          <a:p>
            <a:r>
              <a:rPr lang="en-US" dirty="0">
                <a:latin typeface="Arial" charset="0"/>
                <a:cs typeface="Arial" charset="0"/>
              </a:rPr>
              <a:t>Background – Capturing the DATA</a:t>
            </a:r>
          </a:p>
        </p:txBody>
      </p:sp>
      <p:sp>
        <p:nvSpPr>
          <p:cNvPr id="6" name="TextBox 5">
            <a:extLst>
              <a:ext uri="{FF2B5EF4-FFF2-40B4-BE49-F238E27FC236}">
                <a16:creationId xmlns:a16="http://schemas.microsoft.com/office/drawing/2014/main" id="{0830F90F-B9BF-C145-A194-21733560B3EE}"/>
              </a:ext>
            </a:extLst>
          </p:cNvPr>
          <p:cNvSpPr txBox="1"/>
          <p:nvPr/>
        </p:nvSpPr>
        <p:spPr>
          <a:xfrm>
            <a:off x="104550" y="1200150"/>
            <a:ext cx="3970668" cy="3108543"/>
          </a:xfrm>
          <a:prstGeom prst="rect">
            <a:avLst/>
          </a:prstGeom>
          <a:noFill/>
        </p:spPr>
        <p:txBody>
          <a:bodyPr wrap="square" rtlCol="0">
            <a:spAutoFit/>
          </a:bodyPr>
          <a:lstStyle/>
          <a:p>
            <a:pPr marL="342892" indent="-342892">
              <a:buFont typeface="Arial" panose="020B0604020202020204" pitchFamily="34" charset="0"/>
              <a:buChar char="•"/>
            </a:pPr>
            <a:r>
              <a:rPr lang="en-US" sz="1400" dirty="0"/>
              <a:t>We need a system in which it is easy to ask questions at the </a:t>
            </a:r>
            <a:r>
              <a:rPr lang="en-US" sz="1400" b="1" i="1" dirty="0"/>
              <a:t>intersection</a:t>
            </a:r>
            <a:r>
              <a:rPr lang="en-US" sz="1400" dirty="0"/>
              <a:t> of logic / timing / placement / routing</a:t>
            </a:r>
          </a:p>
          <a:p>
            <a:endParaRPr lang="en-US" sz="1400" dirty="0"/>
          </a:p>
          <a:p>
            <a:pPr marL="342892" indent="-342892">
              <a:buFont typeface="Arial" panose="020B0604020202020204" pitchFamily="34" charset="0"/>
              <a:buChar char="•"/>
            </a:pPr>
            <a:r>
              <a:rPr lang="en-US" sz="1400" dirty="0"/>
              <a:t>We cannot be </a:t>
            </a:r>
            <a:r>
              <a:rPr lang="en-US" sz="1400" b="1" i="1" dirty="0"/>
              <a:t>restricted</a:t>
            </a:r>
            <a:r>
              <a:rPr lang="en-US" sz="1400" dirty="0"/>
              <a:t> to asking questions only </a:t>
            </a:r>
            <a:r>
              <a:rPr lang="en-US" sz="1400" b="1" i="1" dirty="0"/>
              <a:t>during</a:t>
            </a:r>
            <a:r>
              <a:rPr lang="en-US" sz="1400" dirty="0"/>
              <a:t> tool flow</a:t>
            </a:r>
          </a:p>
          <a:p>
            <a:endParaRPr lang="en-US" sz="1400" dirty="0"/>
          </a:p>
          <a:p>
            <a:pPr marL="342892" indent="-342892">
              <a:buFont typeface="Arial" panose="020B0604020202020204" pitchFamily="34" charset="0"/>
              <a:buChar char="•"/>
            </a:pPr>
            <a:r>
              <a:rPr lang="en-US" sz="1400" dirty="0"/>
              <a:t>Re-loading the design after construction can be </a:t>
            </a:r>
            <a:r>
              <a:rPr lang="en-US" sz="1400" b="1" i="1" dirty="0"/>
              <a:t>laborious</a:t>
            </a:r>
            <a:endParaRPr lang="en-US" sz="1400" dirty="0"/>
          </a:p>
          <a:p>
            <a:endParaRPr lang="en-US" sz="1400" dirty="0"/>
          </a:p>
          <a:p>
            <a:pPr marL="342892" indent="-342892">
              <a:buFont typeface="Arial" panose="020B0604020202020204" pitchFamily="34" charset="0"/>
              <a:buChar char="•"/>
            </a:pPr>
            <a:r>
              <a:rPr lang="en-US" sz="1400" dirty="0"/>
              <a:t>We want this system to be </a:t>
            </a:r>
            <a:r>
              <a:rPr lang="en-US" sz="1400" b="1" dirty="0"/>
              <a:t>clean</a:t>
            </a:r>
            <a:r>
              <a:rPr lang="en-US" sz="1400" dirty="0"/>
              <a:t> (minimal dependencies required to load data) and to </a:t>
            </a:r>
            <a:r>
              <a:rPr lang="en-US" sz="1400" b="1" dirty="0"/>
              <a:t>operate well with Python and C++ </a:t>
            </a:r>
          </a:p>
          <a:p>
            <a:pPr marL="342892" indent="-342892">
              <a:buFont typeface="Arial" panose="020B0604020202020204" pitchFamily="34" charset="0"/>
              <a:buChar char="•"/>
            </a:pPr>
            <a:endParaRPr lang="en-US" sz="1400" b="1" dirty="0"/>
          </a:p>
        </p:txBody>
      </p:sp>
      <p:pic>
        <p:nvPicPr>
          <p:cNvPr id="2" name="Picture 1">
            <a:extLst>
              <a:ext uri="{FF2B5EF4-FFF2-40B4-BE49-F238E27FC236}">
                <a16:creationId xmlns:a16="http://schemas.microsoft.com/office/drawing/2014/main" id="{B42B346D-0C37-DF45-883E-E8403E5B5D64}"/>
              </a:ext>
            </a:extLst>
          </p:cNvPr>
          <p:cNvPicPr>
            <a:picLocks noChangeAspect="1"/>
          </p:cNvPicPr>
          <p:nvPr/>
        </p:nvPicPr>
        <p:blipFill>
          <a:blip r:embed="rId3"/>
          <a:stretch>
            <a:fillRect/>
          </a:stretch>
        </p:blipFill>
        <p:spPr>
          <a:xfrm>
            <a:off x="4876800" y="27723"/>
            <a:ext cx="4143481" cy="3105150"/>
          </a:xfrm>
          <a:prstGeom prst="rect">
            <a:avLst/>
          </a:prstGeom>
        </p:spPr>
      </p:pic>
      <p:sp>
        <p:nvSpPr>
          <p:cNvPr id="7" name="TextBox 6">
            <a:extLst>
              <a:ext uri="{FF2B5EF4-FFF2-40B4-BE49-F238E27FC236}">
                <a16:creationId xmlns:a16="http://schemas.microsoft.com/office/drawing/2014/main" id="{D81C8DAF-9AAA-FB4E-A046-2D73D2447FBE}"/>
              </a:ext>
            </a:extLst>
          </p:cNvPr>
          <p:cNvSpPr txBox="1"/>
          <p:nvPr/>
        </p:nvSpPr>
        <p:spPr>
          <a:xfrm>
            <a:off x="4267200" y="2524656"/>
            <a:ext cx="5037466" cy="2585323"/>
          </a:xfrm>
          <a:prstGeom prst="rect">
            <a:avLst/>
          </a:prstGeom>
          <a:noFill/>
        </p:spPr>
        <p:txBody>
          <a:bodyPr wrap="square" rtlCol="0">
            <a:spAutoFit/>
          </a:bodyPr>
          <a:lstStyle/>
          <a:p>
            <a:pPr defTabSz="685800" eaLnBrk="1" fontAlgn="auto" hangingPunct="1">
              <a:spcBef>
                <a:spcPts val="0"/>
              </a:spcBef>
              <a:spcAft>
                <a:spcPts val="0"/>
              </a:spcAft>
            </a:pPr>
            <a:endParaRPr lang="en-US" sz="1350" dirty="0">
              <a:solidFill>
                <a:prstClr val="black"/>
              </a:solidFill>
              <a:latin typeface="Calibri" panose="020F0502020204030204"/>
              <a:ea typeface="+mn-ea"/>
              <a:cs typeface="+mn-cs"/>
            </a:endParaRPr>
          </a:p>
          <a:p>
            <a:pPr defTabSz="685800" eaLnBrk="1" fontAlgn="auto" hangingPunct="1">
              <a:spcBef>
                <a:spcPts val="0"/>
              </a:spcBef>
              <a:spcAft>
                <a:spcPts val="0"/>
              </a:spcAft>
            </a:pPr>
            <a:endParaRPr lang="en-US" sz="1350" dirty="0">
              <a:solidFill>
                <a:prstClr val="black"/>
              </a:solidFill>
              <a:latin typeface="Calibri" panose="020F0502020204030204"/>
              <a:ea typeface="+mn-ea"/>
              <a:cs typeface="+mn-cs"/>
            </a:endParaRPr>
          </a:p>
          <a:p>
            <a:pPr marL="257175" indent="-257175" defTabSz="685800" eaLnBrk="1" fontAlgn="auto" hangingPunct="1">
              <a:spcBef>
                <a:spcPts val="0"/>
              </a:spcBef>
              <a:spcAft>
                <a:spcPts val="0"/>
              </a:spcAft>
              <a:buFont typeface="Arial" panose="020B0604020202020204" pitchFamily="34" charset="0"/>
              <a:buChar char="•"/>
            </a:pPr>
            <a:r>
              <a:rPr lang="en-US" sz="1350" dirty="0">
                <a:solidFill>
                  <a:prstClr val="black"/>
                </a:solidFill>
                <a:latin typeface="Calibri" panose="020F0502020204030204"/>
                <a:ea typeface="+mn-ea"/>
                <a:cs typeface="+mn-cs"/>
              </a:rPr>
              <a:t>DD stores all of its data in a </a:t>
            </a:r>
            <a:r>
              <a:rPr lang="en-US" sz="1350" b="1" dirty="0">
                <a:solidFill>
                  <a:prstClr val="black"/>
                </a:solidFill>
                <a:latin typeface="Calibri" panose="020F0502020204030204"/>
                <a:ea typeface="+mn-ea"/>
                <a:cs typeface="+mn-cs"/>
              </a:rPr>
              <a:t>single file</a:t>
            </a:r>
            <a:r>
              <a:rPr lang="en-US" sz="1350" dirty="0">
                <a:solidFill>
                  <a:prstClr val="black"/>
                </a:solidFill>
                <a:latin typeface="Calibri" panose="020F0502020204030204"/>
                <a:ea typeface="+mn-ea"/>
                <a:cs typeface="+mn-cs"/>
              </a:rPr>
              <a:t> for convenient management</a:t>
            </a:r>
          </a:p>
          <a:p>
            <a:pPr defTabSz="685800" eaLnBrk="1" fontAlgn="auto" hangingPunct="1">
              <a:spcBef>
                <a:spcPts val="0"/>
              </a:spcBef>
              <a:spcAft>
                <a:spcPts val="0"/>
              </a:spcAft>
            </a:pPr>
            <a:endParaRPr lang="en-US" sz="1350" dirty="0">
              <a:solidFill>
                <a:prstClr val="black"/>
              </a:solidFill>
              <a:latin typeface="Calibri" panose="020F0502020204030204"/>
              <a:ea typeface="+mn-ea"/>
              <a:cs typeface="+mn-cs"/>
            </a:endParaRPr>
          </a:p>
          <a:p>
            <a:pPr marL="257175" indent="-257175" defTabSz="685800" eaLnBrk="1" fontAlgn="auto" hangingPunct="1">
              <a:spcBef>
                <a:spcPts val="0"/>
              </a:spcBef>
              <a:spcAft>
                <a:spcPts val="0"/>
              </a:spcAft>
              <a:buFont typeface="Arial" panose="020B0604020202020204" pitchFamily="34" charset="0"/>
              <a:buChar char="•"/>
            </a:pPr>
            <a:r>
              <a:rPr lang="en-US" sz="1350" dirty="0">
                <a:solidFill>
                  <a:prstClr val="black"/>
                </a:solidFill>
                <a:latin typeface="Calibri" panose="020F0502020204030204"/>
                <a:ea typeface="+mn-ea"/>
                <a:cs typeface="+mn-cs"/>
              </a:rPr>
              <a:t>DD memory/disk footprint is </a:t>
            </a:r>
            <a:r>
              <a:rPr lang="en-US" sz="1350" b="1" dirty="0">
                <a:solidFill>
                  <a:prstClr val="black"/>
                </a:solidFill>
                <a:latin typeface="Calibri" panose="020F0502020204030204"/>
                <a:ea typeface="+mn-ea"/>
                <a:cs typeface="+mn-cs"/>
              </a:rPr>
              <a:t>over 10x</a:t>
            </a:r>
            <a:r>
              <a:rPr lang="en-US" sz="1350" dirty="0">
                <a:solidFill>
                  <a:prstClr val="black"/>
                </a:solidFill>
                <a:latin typeface="Calibri" panose="020F0502020204030204"/>
                <a:ea typeface="+mn-ea"/>
                <a:cs typeface="+mn-cs"/>
              </a:rPr>
              <a:t> smaller than the memory consumed by the construction flows</a:t>
            </a:r>
          </a:p>
          <a:p>
            <a:pPr defTabSz="685800" eaLnBrk="1" fontAlgn="auto" hangingPunct="1">
              <a:spcBef>
                <a:spcPts val="0"/>
              </a:spcBef>
              <a:spcAft>
                <a:spcPts val="0"/>
              </a:spcAft>
            </a:pPr>
            <a:endParaRPr lang="en-US" sz="1350" dirty="0">
              <a:solidFill>
                <a:prstClr val="black"/>
              </a:solidFill>
              <a:latin typeface="Calibri" panose="020F0502020204030204"/>
              <a:ea typeface="+mn-ea"/>
              <a:cs typeface="+mn-cs"/>
            </a:endParaRPr>
          </a:p>
          <a:p>
            <a:pPr marL="257175" indent="-257175" defTabSz="685800" eaLnBrk="1" fontAlgn="auto" hangingPunct="1">
              <a:spcBef>
                <a:spcPts val="0"/>
              </a:spcBef>
              <a:spcAft>
                <a:spcPts val="0"/>
              </a:spcAft>
              <a:buFont typeface="Arial" panose="020B0604020202020204" pitchFamily="34" charset="0"/>
              <a:buChar char="•"/>
            </a:pPr>
            <a:r>
              <a:rPr lang="en-US" sz="1350" dirty="0">
                <a:solidFill>
                  <a:srgbClr val="44546A"/>
                </a:solidFill>
                <a:latin typeface="Calibri" panose="020F0502020204030204"/>
                <a:ea typeface="+mn-ea"/>
                <a:cs typeface="+mn-cs"/>
              </a:rPr>
              <a:t>DD load/</a:t>
            </a:r>
            <a:r>
              <a:rPr lang="en-US" sz="1350" dirty="0" err="1">
                <a:solidFill>
                  <a:srgbClr val="44546A"/>
                </a:solidFill>
                <a:latin typeface="Calibri" panose="020F0502020204030204"/>
                <a:ea typeface="+mn-ea"/>
                <a:cs typeface="+mn-cs"/>
              </a:rPr>
              <a:t>init</a:t>
            </a:r>
            <a:r>
              <a:rPr lang="en-US" sz="1350" dirty="0">
                <a:solidFill>
                  <a:srgbClr val="44546A"/>
                </a:solidFill>
                <a:latin typeface="Calibri" panose="020F0502020204030204"/>
                <a:ea typeface="+mn-ea"/>
                <a:cs typeface="+mn-cs"/>
              </a:rPr>
              <a:t> times are </a:t>
            </a:r>
            <a:r>
              <a:rPr lang="en-US" sz="1350" b="1" dirty="0">
                <a:solidFill>
                  <a:srgbClr val="44546A"/>
                </a:solidFill>
                <a:latin typeface="Calibri" panose="020F0502020204030204"/>
                <a:ea typeface="+mn-ea"/>
                <a:cs typeface="+mn-cs"/>
              </a:rPr>
              <a:t>over 100x</a:t>
            </a:r>
            <a:r>
              <a:rPr lang="en-US" sz="1350" dirty="0">
                <a:solidFill>
                  <a:srgbClr val="44546A"/>
                </a:solidFill>
                <a:latin typeface="Calibri" panose="020F0502020204030204"/>
                <a:ea typeface="+mn-ea"/>
                <a:cs typeface="+mn-cs"/>
              </a:rPr>
              <a:t> faster</a:t>
            </a:r>
          </a:p>
          <a:p>
            <a:pPr defTabSz="685800" eaLnBrk="1" fontAlgn="auto" hangingPunct="1">
              <a:spcBef>
                <a:spcPts val="0"/>
              </a:spcBef>
              <a:spcAft>
                <a:spcPts val="0"/>
              </a:spcAft>
            </a:pPr>
            <a:endParaRPr lang="en-US" sz="1350" dirty="0">
              <a:solidFill>
                <a:prstClr val="black"/>
              </a:solidFill>
              <a:latin typeface="Calibri" panose="020F0502020204030204"/>
              <a:ea typeface="+mn-ea"/>
              <a:cs typeface="+mn-cs"/>
            </a:endParaRPr>
          </a:p>
          <a:p>
            <a:pPr marL="257175" indent="-257175" defTabSz="685800" eaLnBrk="1" fontAlgn="auto" hangingPunct="1">
              <a:spcBef>
                <a:spcPts val="0"/>
              </a:spcBef>
              <a:spcAft>
                <a:spcPts val="0"/>
              </a:spcAft>
              <a:buFont typeface="Arial" panose="020B0604020202020204" pitchFamily="34" charset="0"/>
              <a:buChar char="•"/>
            </a:pPr>
            <a:r>
              <a:rPr lang="en-US" sz="1350" dirty="0">
                <a:solidFill>
                  <a:srgbClr val="FF0000"/>
                </a:solidFill>
                <a:latin typeface="Calibri" panose="020F0502020204030204"/>
                <a:ea typeface="+mn-ea"/>
                <a:cs typeface="+mn-cs"/>
              </a:rPr>
              <a:t>DD can load netlist, timing, placement, routing of a one </a:t>
            </a:r>
            <a:r>
              <a:rPr lang="en-US" sz="1350" b="1" dirty="0">
                <a:solidFill>
                  <a:srgbClr val="FF0000"/>
                </a:solidFill>
                <a:latin typeface="Calibri" panose="020F0502020204030204"/>
                <a:ea typeface="+mn-ea"/>
                <a:cs typeface="+mn-cs"/>
              </a:rPr>
              <a:t>million</a:t>
            </a:r>
            <a:r>
              <a:rPr lang="en-US" sz="1350" dirty="0">
                <a:solidFill>
                  <a:srgbClr val="FF0000"/>
                </a:solidFill>
                <a:latin typeface="Calibri" panose="020F0502020204030204"/>
                <a:ea typeface="+mn-ea"/>
                <a:cs typeface="+mn-cs"/>
              </a:rPr>
              <a:t> net design in less than one </a:t>
            </a:r>
            <a:r>
              <a:rPr lang="en-US" sz="1350" b="1" dirty="0">
                <a:solidFill>
                  <a:srgbClr val="FF0000"/>
                </a:solidFill>
                <a:latin typeface="Calibri" panose="020F0502020204030204"/>
                <a:ea typeface="+mn-ea"/>
                <a:cs typeface="+mn-cs"/>
              </a:rPr>
              <a:t>minute</a:t>
            </a:r>
          </a:p>
        </p:txBody>
      </p:sp>
      <p:sp>
        <p:nvSpPr>
          <p:cNvPr id="3" name="TextBox 2">
            <a:extLst>
              <a:ext uri="{FF2B5EF4-FFF2-40B4-BE49-F238E27FC236}">
                <a16:creationId xmlns:a16="http://schemas.microsoft.com/office/drawing/2014/main" id="{086BAD19-4EA4-FD4F-B2B6-13F622DC0817}"/>
              </a:ext>
            </a:extLst>
          </p:cNvPr>
          <p:cNvSpPr txBox="1"/>
          <p:nvPr/>
        </p:nvSpPr>
        <p:spPr>
          <a:xfrm>
            <a:off x="5334000" y="116680"/>
            <a:ext cx="2973891" cy="276999"/>
          </a:xfrm>
          <a:prstGeom prst="rect">
            <a:avLst/>
          </a:prstGeom>
          <a:noFill/>
          <a:ln>
            <a:solidFill>
              <a:schemeClr val="tx2"/>
            </a:solidFill>
          </a:ln>
        </p:spPr>
        <p:txBody>
          <a:bodyPr wrap="none" rtlCol="0">
            <a:spAutoFit/>
          </a:bodyPr>
          <a:lstStyle/>
          <a:p>
            <a:r>
              <a:rPr lang="en-US" dirty="0"/>
              <a:t>DD as a solution to solve these problems</a:t>
            </a:r>
          </a:p>
        </p:txBody>
      </p:sp>
    </p:spTree>
    <p:extLst>
      <p:ext uri="{BB962C8B-B14F-4D97-AF65-F5344CB8AC3E}">
        <p14:creationId xmlns:p14="http://schemas.microsoft.com/office/powerpoint/2010/main" val="1736859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CEA4370B-D997-554E-B903-2A4A4424311B}"/>
              </a:ext>
            </a:extLst>
          </p:cNvPr>
          <p:cNvSpPr>
            <a:spLocks noGrp="1"/>
          </p:cNvSpPr>
          <p:nvPr>
            <p:ph type="title"/>
          </p:nvPr>
        </p:nvSpPr>
        <p:spPr/>
        <p:txBody>
          <a:bodyPr/>
          <a:lstStyle/>
          <a:p>
            <a:r>
              <a:rPr lang="en-US" dirty="0"/>
              <a:t>Tool Flow Correlation</a:t>
            </a:r>
          </a:p>
        </p:txBody>
      </p:sp>
      <p:sp>
        <p:nvSpPr>
          <p:cNvPr id="3" name="TextBox 2">
            <a:extLst>
              <a:ext uri="{FF2B5EF4-FFF2-40B4-BE49-F238E27FC236}">
                <a16:creationId xmlns:a16="http://schemas.microsoft.com/office/drawing/2014/main" id="{077DF789-52F1-DD42-954A-CFAED7AD8CC6}"/>
              </a:ext>
            </a:extLst>
          </p:cNvPr>
          <p:cNvSpPr txBox="1"/>
          <p:nvPr/>
        </p:nvSpPr>
        <p:spPr>
          <a:xfrm>
            <a:off x="468924" y="3455523"/>
            <a:ext cx="8595266" cy="1202893"/>
          </a:xfrm>
          <a:prstGeom prst="rect">
            <a:avLst/>
          </a:prstGeom>
          <a:noFill/>
        </p:spPr>
        <p:txBody>
          <a:bodyPr wrap="square" rtlCol="0">
            <a:spAutoFit/>
          </a:bodyPr>
          <a:lstStyle/>
          <a:p>
            <a:pPr marL="342892" indent="-342892">
              <a:lnSpc>
                <a:spcPts val="3000"/>
              </a:lnSpc>
              <a:buFont typeface="Arial" panose="020B0604020202020204" pitchFamily="34" charset="0"/>
              <a:buChar char="•"/>
            </a:pPr>
            <a:r>
              <a:rPr lang="en-US" sz="1800" dirty="0"/>
              <a:t>Density of DD file allows multiple state snapshots</a:t>
            </a:r>
          </a:p>
          <a:p>
            <a:pPr marL="342892" indent="-342892">
              <a:lnSpc>
                <a:spcPts val="3000"/>
              </a:lnSpc>
              <a:buFont typeface="Arial" panose="020B0604020202020204" pitchFamily="34" charset="0"/>
              <a:buChar char="•"/>
            </a:pPr>
            <a:r>
              <a:rPr lang="en-US" sz="1800" dirty="0"/>
              <a:t>Compare early predictions against later more accurate modeling</a:t>
            </a:r>
          </a:p>
          <a:p>
            <a:pPr marL="342892" indent="-342892">
              <a:lnSpc>
                <a:spcPts val="3000"/>
              </a:lnSpc>
              <a:buFont typeface="Arial" panose="020B0604020202020204" pitchFamily="34" charset="0"/>
              <a:buChar char="•"/>
            </a:pPr>
            <a:r>
              <a:rPr lang="en-US" sz="1800" dirty="0"/>
              <a:t>Sibling DD files may be </a:t>
            </a:r>
            <a:r>
              <a:rPr lang="en-US" sz="1800" i="1" dirty="0"/>
              <a:t>linked</a:t>
            </a:r>
            <a:r>
              <a:rPr lang="en-US" sz="1800" dirty="0"/>
              <a:t> enabling easy difference analysis</a:t>
            </a:r>
          </a:p>
        </p:txBody>
      </p:sp>
      <p:sp>
        <p:nvSpPr>
          <p:cNvPr id="4" name="Rectangle 3">
            <a:extLst>
              <a:ext uri="{FF2B5EF4-FFF2-40B4-BE49-F238E27FC236}">
                <a16:creationId xmlns:a16="http://schemas.microsoft.com/office/drawing/2014/main" id="{66FB70B0-C55A-FE45-A84D-4D1D7D0C79E5}"/>
              </a:ext>
            </a:extLst>
          </p:cNvPr>
          <p:cNvSpPr/>
          <p:nvPr/>
        </p:nvSpPr>
        <p:spPr bwMode="auto">
          <a:xfrm>
            <a:off x="468924" y="1000369"/>
            <a:ext cx="687754" cy="680355"/>
          </a:xfrm>
          <a:prstGeom prst="rect">
            <a:avLst/>
          </a:prstGeom>
          <a:solidFill>
            <a:srgbClr val="0070C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5" name="Can 4">
            <a:extLst>
              <a:ext uri="{FF2B5EF4-FFF2-40B4-BE49-F238E27FC236}">
                <a16:creationId xmlns:a16="http://schemas.microsoft.com/office/drawing/2014/main" id="{B6758812-A062-A04C-BA3E-8314A25C9657}"/>
              </a:ext>
            </a:extLst>
          </p:cNvPr>
          <p:cNvSpPr/>
          <p:nvPr/>
        </p:nvSpPr>
        <p:spPr bwMode="auto">
          <a:xfrm>
            <a:off x="1281233" y="1895477"/>
            <a:ext cx="617905" cy="476739"/>
          </a:xfrm>
          <a:prstGeom prst="can">
            <a:avLst/>
          </a:prstGeom>
          <a:solidFill>
            <a:srgbClr val="00B05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algn="ctr" defTabSz="914378">
              <a:lnSpc>
                <a:spcPct val="90000"/>
              </a:lnSpc>
            </a:pPr>
            <a:endParaRPr lang="en-US" sz="1600" dirty="0">
              <a:solidFill>
                <a:srgbClr val="191919"/>
              </a:solidFill>
              <a:latin typeface="HelvNeue Light for IBM" pitchFamily="34" charset="0"/>
            </a:endParaRPr>
          </a:p>
        </p:txBody>
      </p:sp>
      <p:sp>
        <p:nvSpPr>
          <p:cNvPr id="6" name="TextBox 5">
            <a:extLst>
              <a:ext uri="{FF2B5EF4-FFF2-40B4-BE49-F238E27FC236}">
                <a16:creationId xmlns:a16="http://schemas.microsoft.com/office/drawing/2014/main" id="{16406A3B-209D-A747-BB7F-0D405F7B9B34}"/>
              </a:ext>
            </a:extLst>
          </p:cNvPr>
          <p:cNvSpPr txBox="1"/>
          <p:nvPr/>
        </p:nvSpPr>
        <p:spPr>
          <a:xfrm>
            <a:off x="1311904" y="1964884"/>
            <a:ext cx="518091" cy="369332"/>
          </a:xfrm>
          <a:prstGeom prst="rect">
            <a:avLst/>
          </a:prstGeom>
          <a:noFill/>
        </p:spPr>
        <p:txBody>
          <a:bodyPr wrap="none" rtlCol="0">
            <a:spAutoFit/>
          </a:bodyPr>
          <a:lstStyle/>
          <a:p>
            <a:r>
              <a:rPr lang="en-US" sz="1800" dirty="0"/>
              <a:t>DD</a:t>
            </a:r>
          </a:p>
        </p:txBody>
      </p:sp>
      <p:sp>
        <p:nvSpPr>
          <p:cNvPr id="7" name="Rectangle 6">
            <a:extLst>
              <a:ext uri="{FF2B5EF4-FFF2-40B4-BE49-F238E27FC236}">
                <a16:creationId xmlns:a16="http://schemas.microsoft.com/office/drawing/2014/main" id="{284A0FBD-51A6-164B-B4A7-273120BC1F78}"/>
              </a:ext>
            </a:extLst>
          </p:cNvPr>
          <p:cNvSpPr/>
          <p:nvPr/>
        </p:nvSpPr>
        <p:spPr bwMode="auto">
          <a:xfrm>
            <a:off x="2039912" y="1000370"/>
            <a:ext cx="687754" cy="680355"/>
          </a:xfrm>
          <a:prstGeom prst="rect">
            <a:avLst/>
          </a:prstGeom>
          <a:solidFill>
            <a:srgbClr val="0070C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8" name="Can 7">
            <a:extLst>
              <a:ext uri="{FF2B5EF4-FFF2-40B4-BE49-F238E27FC236}">
                <a16:creationId xmlns:a16="http://schemas.microsoft.com/office/drawing/2014/main" id="{DB098C18-433D-A645-84DA-430D3F81098D}"/>
              </a:ext>
            </a:extLst>
          </p:cNvPr>
          <p:cNvSpPr/>
          <p:nvPr/>
        </p:nvSpPr>
        <p:spPr bwMode="auto">
          <a:xfrm>
            <a:off x="2852221" y="1895477"/>
            <a:ext cx="617905" cy="476739"/>
          </a:xfrm>
          <a:prstGeom prst="can">
            <a:avLst/>
          </a:prstGeom>
          <a:solidFill>
            <a:srgbClr val="00B05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algn="ctr" defTabSz="914378">
              <a:lnSpc>
                <a:spcPct val="90000"/>
              </a:lnSpc>
            </a:pPr>
            <a:endParaRPr lang="en-US" sz="1600" dirty="0">
              <a:solidFill>
                <a:srgbClr val="191919"/>
              </a:solidFill>
              <a:latin typeface="HelvNeue Light for IBM" pitchFamily="34" charset="0"/>
            </a:endParaRPr>
          </a:p>
        </p:txBody>
      </p:sp>
      <p:sp>
        <p:nvSpPr>
          <p:cNvPr id="9" name="TextBox 8">
            <a:extLst>
              <a:ext uri="{FF2B5EF4-FFF2-40B4-BE49-F238E27FC236}">
                <a16:creationId xmlns:a16="http://schemas.microsoft.com/office/drawing/2014/main" id="{AF5E927E-3D28-CD49-B8D0-88C6E152BFBB}"/>
              </a:ext>
            </a:extLst>
          </p:cNvPr>
          <p:cNvSpPr txBox="1"/>
          <p:nvPr/>
        </p:nvSpPr>
        <p:spPr>
          <a:xfrm>
            <a:off x="2882891" y="1964885"/>
            <a:ext cx="518091" cy="369332"/>
          </a:xfrm>
          <a:prstGeom prst="rect">
            <a:avLst/>
          </a:prstGeom>
          <a:noFill/>
        </p:spPr>
        <p:txBody>
          <a:bodyPr wrap="none" rtlCol="0">
            <a:spAutoFit/>
          </a:bodyPr>
          <a:lstStyle/>
          <a:p>
            <a:r>
              <a:rPr lang="en-US" sz="1800" dirty="0"/>
              <a:t>DD</a:t>
            </a:r>
          </a:p>
        </p:txBody>
      </p:sp>
      <p:sp>
        <p:nvSpPr>
          <p:cNvPr id="10" name="Rectangle 9">
            <a:extLst>
              <a:ext uri="{FF2B5EF4-FFF2-40B4-BE49-F238E27FC236}">
                <a16:creationId xmlns:a16="http://schemas.microsoft.com/office/drawing/2014/main" id="{18CD8380-6B05-4D49-876C-5481FFB9579E}"/>
              </a:ext>
            </a:extLst>
          </p:cNvPr>
          <p:cNvSpPr/>
          <p:nvPr/>
        </p:nvSpPr>
        <p:spPr bwMode="auto">
          <a:xfrm>
            <a:off x="3594681" y="986054"/>
            <a:ext cx="687754" cy="680355"/>
          </a:xfrm>
          <a:prstGeom prst="rect">
            <a:avLst/>
          </a:prstGeom>
          <a:solidFill>
            <a:srgbClr val="0070C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11" name="Can 10">
            <a:extLst>
              <a:ext uri="{FF2B5EF4-FFF2-40B4-BE49-F238E27FC236}">
                <a16:creationId xmlns:a16="http://schemas.microsoft.com/office/drawing/2014/main" id="{946CBF36-B5D3-F14E-8771-43E1ED47814D}"/>
              </a:ext>
            </a:extLst>
          </p:cNvPr>
          <p:cNvSpPr/>
          <p:nvPr/>
        </p:nvSpPr>
        <p:spPr bwMode="auto">
          <a:xfrm>
            <a:off x="4406991" y="1881163"/>
            <a:ext cx="617905" cy="476739"/>
          </a:xfrm>
          <a:prstGeom prst="can">
            <a:avLst/>
          </a:prstGeom>
          <a:solidFill>
            <a:srgbClr val="00B05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algn="ctr" defTabSz="914378">
              <a:lnSpc>
                <a:spcPct val="90000"/>
              </a:lnSpc>
            </a:pPr>
            <a:endParaRPr lang="en-US" sz="1600" dirty="0">
              <a:solidFill>
                <a:srgbClr val="191919"/>
              </a:solidFill>
              <a:latin typeface="HelvNeue Light for IBM" pitchFamily="34" charset="0"/>
            </a:endParaRPr>
          </a:p>
        </p:txBody>
      </p:sp>
      <p:sp>
        <p:nvSpPr>
          <p:cNvPr id="12" name="TextBox 11">
            <a:extLst>
              <a:ext uri="{FF2B5EF4-FFF2-40B4-BE49-F238E27FC236}">
                <a16:creationId xmlns:a16="http://schemas.microsoft.com/office/drawing/2014/main" id="{3E295C3D-F733-9345-9E19-2A28829D8BB3}"/>
              </a:ext>
            </a:extLst>
          </p:cNvPr>
          <p:cNvSpPr txBox="1"/>
          <p:nvPr/>
        </p:nvSpPr>
        <p:spPr>
          <a:xfrm>
            <a:off x="4437661" y="1950570"/>
            <a:ext cx="518091" cy="369332"/>
          </a:xfrm>
          <a:prstGeom prst="rect">
            <a:avLst/>
          </a:prstGeom>
          <a:noFill/>
        </p:spPr>
        <p:txBody>
          <a:bodyPr wrap="none" rtlCol="0">
            <a:spAutoFit/>
          </a:bodyPr>
          <a:lstStyle/>
          <a:p>
            <a:r>
              <a:rPr lang="en-US" sz="1800" dirty="0"/>
              <a:t>DD</a:t>
            </a:r>
          </a:p>
        </p:txBody>
      </p:sp>
      <p:sp>
        <p:nvSpPr>
          <p:cNvPr id="13" name="Rectangle 12">
            <a:extLst>
              <a:ext uri="{FF2B5EF4-FFF2-40B4-BE49-F238E27FC236}">
                <a16:creationId xmlns:a16="http://schemas.microsoft.com/office/drawing/2014/main" id="{36D48BBF-F6EF-A54E-AF99-346317F27D1D}"/>
              </a:ext>
            </a:extLst>
          </p:cNvPr>
          <p:cNvSpPr/>
          <p:nvPr/>
        </p:nvSpPr>
        <p:spPr bwMode="auto">
          <a:xfrm>
            <a:off x="5149451" y="1000367"/>
            <a:ext cx="687754" cy="680355"/>
          </a:xfrm>
          <a:prstGeom prst="rect">
            <a:avLst/>
          </a:prstGeom>
          <a:solidFill>
            <a:srgbClr val="0070C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14" name="Can 13">
            <a:extLst>
              <a:ext uri="{FF2B5EF4-FFF2-40B4-BE49-F238E27FC236}">
                <a16:creationId xmlns:a16="http://schemas.microsoft.com/office/drawing/2014/main" id="{4ED0B3A6-FFE8-554F-8363-27F2196A08FC}"/>
              </a:ext>
            </a:extLst>
          </p:cNvPr>
          <p:cNvSpPr/>
          <p:nvPr/>
        </p:nvSpPr>
        <p:spPr bwMode="auto">
          <a:xfrm>
            <a:off x="5961760" y="1895476"/>
            <a:ext cx="617905" cy="476739"/>
          </a:xfrm>
          <a:prstGeom prst="can">
            <a:avLst/>
          </a:prstGeom>
          <a:solidFill>
            <a:srgbClr val="00B05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algn="ctr" defTabSz="914378">
              <a:lnSpc>
                <a:spcPct val="90000"/>
              </a:lnSpc>
            </a:pPr>
            <a:endParaRPr lang="en-US" sz="1600" dirty="0">
              <a:solidFill>
                <a:srgbClr val="191919"/>
              </a:solidFill>
              <a:latin typeface="HelvNeue Light for IBM" pitchFamily="34" charset="0"/>
            </a:endParaRPr>
          </a:p>
        </p:txBody>
      </p:sp>
      <p:sp>
        <p:nvSpPr>
          <p:cNvPr id="16" name="TextBox 15">
            <a:extLst>
              <a:ext uri="{FF2B5EF4-FFF2-40B4-BE49-F238E27FC236}">
                <a16:creationId xmlns:a16="http://schemas.microsoft.com/office/drawing/2014/main" id="{90A963C4-01D2-B64A-A600-9007A553F577}"/>
              </a:ext>
            </a:extLst>
          </p:cNvPr>
          <p:cNvSpPr txBox="1"/>
          <p:nvPr/>
        </p:nvSpPr>
        <p:spPr>
          <a:xfrm>
            <a:off x="5992430" y="1964883"/>
            <a:ext cx="518091" cy="369332"/>
          </a:xfrm>
          <a:prstGeom prst="rect">
            <a:avLst/>
          </a:prstGeom>
          <a:noFill/>
        </p:spPr>
        <p:txBody>
          <a:bodyPr wrap="none" rtlCol="0">
            <a:spAutoFit/>
          </a:bodyPr>
          <a:lstStyle/>
          <a:p>
            <a:r>
              <a:rPr lang="en-US" sz="1800" dirty="0"/>
              <a:t>DD</a:t>
            </a:r>
          </a:p>
        </p:txBody>
      </p:sp>
      <p:sp>
        <p:nvSpPr>
          <p:cNvPr id="17" name="Rectangle 16">
            <a:extLst>
              <a:ext uri="{FF2B5EF4-FFF2-40B4-BE49-F238E27FC236}">
                <a16:creationId xmlns:a16="http://schemas.microsoft.com/office/drawing/2014/main" id="{1FFCF1B3-5D89-2E4D-B2FF-2440A0AF5716}"/>
              </a:ext>
            </a:extLst>
          </p:cNvPr>
          <p:cNvSpPr/>
          <p:nvPr/>
        </p:nvSpPr>
        <p:spPr bwMode="auto">
          <a:xfrm>
            <a:off x="6708519" y="1000367"/>
            <a:ext cx="687754" cy="680355"/>
          </a:xfrm>
          <a:prstGeom prst="rect">
            <a:avLst/>
          </a:prstGeom>
          <a:solidFill>
            <a:srgbClr val="0070C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18" name="Can 17">
            <a:extLst>
              <a:ext uri="{FF2B5EF4-FFF2-40B4-BE49-F238E27FC236}">
                <a16:creationId xmlns:a16="http://schemas.microsoft.com/office/drawing/2014/main" id="{302084EE-ABD6-574B-A84C-1319B5402600}"/>
              </a:ext>
            </a:extLst>
          </p:cNvPr>
          <p:cNvSpPr/>
          <p:nvPr/>
        </p:nvSpPr>
        <p:spPr bwMode="auto">
          <a:xfrm>
            <a:off x="7520829" y="1895476"/>
            <a:ext cx="617905" cy="476739"/>
          </a:xfrm>
          <a:prstGeom prst="can">
            <a:avLst/>
          </a:prstGeom>
          <a:solidFill>
            <a:srgbClr val="00B05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algn="ctr" defTabSz="914378">
              <a:lnSpc>
                <a:spcPct val="90000"/>
              </a:lnSpc>
            </a:pPr>
            <a:endParaRPr lang="en-US" sz="1600" dirty="0">
              <a:solidFill>
                <a:srgbClr val="191919"/>
              </a:solidFill>
              <a:latin typeface="HelvNeue Light for IBM" pitchFamily="34" charset="0"/>
            </a:endParaRPr>
          </a:p>
        </p:txBody>
      </p:sp>
      <p:sp>
        <p:nvSpPr>
          <p:cNvPr id="19" name="TextBox 18">
            <a:extLst>
              <a:ext uri="{FF2B5EF4-FFF2-40B4-BE49-F238E27FC236}">
                <a16:creationId xmlns:a16="http://schemas.microsoft.com/office/drawing/2014/main" id="{BFC15702-5DF6-354D-B5B1-DD5EDCC3DDE0}"/>
              </a:ext>
            </a:extLst>
          </p:cNvPr>
          <p:cNvSpPr txBox="1"/>
          <p:nvPr/>
        </p:nvSpPr>
        <p:spPr>
          <a:xfrm>
            <a:off x="7551499" y="1964883"/>
            <a:ext cx="518091" cy="369332"/>
          </a:xfrm>
          <a:prstGeom prst="rect">
            <a:avLst/>
          </a:prstGeom>
          <a:noFill/>
        </p:spPr>
        <p:txBody>
          <a:bodyPr wrap="none" rtlCol="0">
            <a:spAutoFit/>
          </a:bodyPr>
          <a:lstStyle/>
          <a:p>
            <a:r>
              <a:rPr lang="en-US" sz="1800" dirty="0"/>
              <a:t>DD</a:t>
            </a:r>
          </a:p>
        </p:txBody>
      </p:sp>
      <p:sp>
        <p:nvSpPr>
          <p:cNvPr id="20" name="Right Arrow 19">
            <a:extLst>
              <a:ext uri="{FF2B5EF4-FFF2-40B4-BE49-F238E27FC236}">
                <a16:creationId xmlns:a16="http://schemas.microsoft.com/office/drawing/2014/main" id="{4CC37500-8742-5247-BD7B-ECF954955EFF}"/>
              </a:ext>
            </a:extLst>
          </p:cNvPr>
          <p:cNvSpPr/>
          <p:nvPr/>
        </p:nvSpPr>
        <p:spPr bwMode="auto">
          <a:xfrm>
            <a:off x="1281233" y="1235733"/>
            <a:ext cx="629824" cy="303899"/>
          </a:xfrm>
          <a:prstGeom prst="rightArrow">
            <a:avLst/>
          </a:prstGeom>
          <a:solidFill>
            <a:srgbClr val="00206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21" name="Bent Arrow 20">
            <a:extLst>
              <a:ext uri="{FF2B5EF4-FFF2-40B4-BE49-F238E27FC236}">
                <a16:creationId xmlns:a16="http://schemas.microsoft.com/office/drawing/2014/main" id="{CA19116B-1B7C-F147-BB84-39557CE5C63B}"/>
              </a:ext>
            </a:extLst>
          </p:cNvPr>
          <p:cNvSpPr/>
          <p:nvPr/>
        </p:nvSpPr>
        <p:spPr bwMode="auto">
          <a:xfrm rot="5400000">
            <a:off x="1282191" y="1370263"/>
            <a:ext cx="336820" cy="338738"/>
          </a:xfrm>
          <a:prstGeom prst="bentArrow">
            <a:avLst/>
          </a:prstGeom>
          <a:solidFill>
            <a:srgbClr val="00206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22" name="Right Arrow 21">
            <a:extLst>
              <a:ext uri="{FF2B5EF4-FFF2-40B4-BE49-F238E27FC236}">
                <a16:creationId xmlns:a16="http://schemas.microsoft.com/office/drawing/2014/main" id="{128B9B5A-03F3-A440-83C0-3909012A0A57}"/>
              </a:ext>
            </a:extLst>
          </p:cNvPr>
          <p:cNvSpPr/>
          <p:nvPr/>
        </p:nvSpPr>
        <p:spPr bwMode="auto">
          <a:xfrm>
            <a:off x="2856521" y="1235287"/>
            <a:ext cx="629824" cy="303899"/>
          </a:xfrm>
          <a:prstGeom prst="rightArrow">
            <a:avLst/>
          </a:prstGeom>
          <a:solidFill>
            <a:srgbClr val="00206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23" name="Bent Arrow 22">
            <a:extLst>
              <a:ext uri="{FF2B5EF4-FFF2-40B4-BE49-F238E27FC236}">
                <a16:creationId xmlns:a16="http://schemas.microsoft.com/office/drawing/2014/main" id="{BE226330-D884-D744-9F42-36FC7AED42C8}"/>
              </a:ext>
            </a:extLst>
          </p:cNvPr>
          <p:cNvSpPr/>
          <p:nvPr/>
        </p:nvSpPr>
        <p:spPr bwMode="auto">
          <a:xfrm rot="5400000">
            <a:off x="2857479" y="1369816"/>
            <a:ext cx="336820" cy="338738"/>
          </a:xfrm>
          <a:prstGeom prst="bentArrow">
            <a:avLst/>
          </a:prstGeom>
          <a:solidFill>
            <a:srgbClr val="00206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24" name="Right Arrow 23">
            <a:extLst>
              <a:ext uri="{FF2B5EF4-FFF2-40B4-BE49-F238E27FC236}">
                <a16:creationId xmlns:a16="http://schemas.microsoft.com/office/drawing/2014/main" id="{05AF7F99-F2D4-6445-9F5C-E3092DFB082C}"/>
              </a:ext>
            </a:extLst>
          </p:cNvPr>
          <p:cNvSpPr/>
          <p:nvPr/>
        </p:nvSpPr>
        <p:spPr bwMode="auto">
          <a:xfrm>
            <a:off x="4384475" y="1233909"/>
            <a:ext cx="629824" cy="303899"/>
          </a:xfrm>
          <a:prstGeom prst="rightArrow">
            <a:avLst/>
          </a:prstGeom>
          <a:solidFill>
            <a:srgbClr val="00206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25" name="Bent Arrow 24">
            <a:extLst>
              <a:ext uri="{FF2B5EF4-FFF2-40B4-BE49-F238E27FC236}">
                <a16:creationId xmlns:a16="http://schemas.microsoft.com/office/drawing/2014/main" id="{5DF9E4C2-8020-6345-BD67-2644884B3F9E}"/>
              </a:ext>
            </a:extLst>
          </p:cNvPr>
          <p:cNvSpPr/>
          <p:nvPr/>
        </p:nvSpPr>
        <p:spPr bwMode="auto">
          <a:xfrm rot="5400000">
            <a:off x="4385433" y="1368439"/>
            <a:ext cx="336820" cy="338738"/>
          </a:xfrm>
          <a:prstGeom prst="bentArrow">
            <a:avLst/>
          </a:prstGeom>
          <a:solidFill>
            <a:srgbClr val="00206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26" name="Right Arrow 25">
            <a:extLst>
              <a:ext uri="{FF2B5EF4-FFF2-40B4-BE49-F238E27FC236}">
                <a16:creationId xmlns:a16="http://schemas.microsoft.com/office/drawing/2014/main" id="{2ABB51F9-E7B6-B743-B0A2-A9A76FD1BD23}"/>
              </a:ext>
            </a:extLst>
          </p:cNvPr>
          <p:cNvSpPr/>
          <p:nvPr/>
        </p:nvSpPr>
        <p:spPr bwMode="auto">
          <a:xfrm>
            <a:off x="5944650" y="1233909"/>
            <a:ext cx="629824" cy="303899"/>
          </a:xfrm>
          <a:prstGeom prst="rightArrow">
            <a:avLst/>
          </a:prstGeom>
          <a:solidFill>
            <a:srgbClr val="00206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27" name="Bent Arrow 26">
            <a:extLst>
              <a:ext uri="{FF2B5EF4-FFF2-40B4-BE49-F238E27FC236}">
                <a16:creationId xmlns:a16="http://schemas.microsoft.com/office/drawing/2014/main" id="{454ACFD9-9289-0B49-AF75-CBADEA4DB15C}"/>
              </a:ext>
            </a:extLst>
          </p:cNvPr>
          <p:cNvSpPr/>
          <p:nvPr/>
        </p:nvSpPr>
        <p:spPr bwMode="auto">
          <a:xfrm rot="5400000">
            <a:off x="5945609" y="1368439"/>
            <a:ext cx="336820" cy="338738"/>
          </a:xfrm>
          <a:prstGeom prst="bentArrow">
            <a:avLst/>
          </a:prstGeom>
          <a:solidFill>
            <a:srgbClr val="00206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28" name="Right Arrow 27">
            <a:extLst>
              <a:ext uri="{FF2B5EF4-FFF2-40B4-BE49-F238E27FC236}">
                <a16:creationId xmlns:a16="http://schemas.microsoft.com/office/drawing/2014/main" id="{E3FB713F-3186-0F4F-A618-EAFDC04E7AF0}"/>
              </a:ext>
            </a:extLst>
          </p:cNvPr>
          <p:cNvSpPr/>
          <p:nvPr/>
        </p:nvSpPr>
        <p:spPr bwMode="auto">
          <a:xfrm>
            <a:off x="7506494" y="1240069"/>
            <a:ext cx="629824" cy="303899"/>
          </a:xfrm>
          <a:prstGeom prst="rightArrow">
            <a:avLst/>
          </a:prstGeom>
          <a:solidFill>
            <a:srgbClr val="00206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29" name="Bent Arrow 28">
            <a:extLst>
              <a:ext uri="{FF2B5EF4-FFF2-40B4-BE49-F238E27FC236}">
                <a16:creationId xmlns:a16="http://schemas.microsoft.com/office/drawing/2014/main" id="{F6786C91-6347-0749-A83B-D267BBDD2970}"/>
              </a:ext>
            </a:extLst>
          </p:cNvPr>
          <p:cNvSpPr/>
          <p:nvPr/>
        </p:nvSpPr>
        <p:spPr bwMode="auto">
          <a:xfrm rot="5400000">
            <a:off x="7507452" y="1374598"/>
            <a:ext cx="336820" cy="338738"/>
          </a:xfrm>
          <a:prstGeom prst="bentArrow">
            <a:avLst/>
          </a:prstGeom>
          <a:solidFill>
            <a:srgbClr val="00206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defTabSz="914378">
              <a:lnSpc>
                <a:spcPct val="90000"/>
              </a:lnSpc>
            </a:pPr>
            <a:endParaRPr lang="en-US" sz="2000">
              <a:solidFill>
                <a:srgbClr val="191919"/>
              </a:solidFill>
              <a:latin typeface="HelvNeue Light for IBM" pitchFamily="34" charset="0"/>
            </a:endParaRPr>
          </a:p>
        </p:txBody>
      </p:sp>
      <p:sp>
        <p:nvSpPr>
          <p:cNvPr id="30" name="Right Arrow 29">
            <a:extLst>
              <a:ext uri="{FF2B5EF4-FFF2-40B4-BE49-F238E27FC236}">
                <a16:creationId xmlns:a16="http://schemas.microsoft.com/office/drawing/2014/main" id="{898E16FE-3B14-AF4C-8018-25681ED2A2C4}"/>
              </a:ext>
            </a:extLst>
          </p:cNvPr>
          <p:cNvSpPr/>
          <p:nvPr/>
        </p:nvSpPr>
        <p:spPr bwMode="auto">
          <a:xfrm>
            <a:off x="468924" y="2563667"/>
            <a:ext cx="6142892" cy="367323"/>
          </a:xfrm>
          <a:prstGeom prst="rightArrow">
            <a:avLst/>
          </a:prstGeom>
          <a:solidFill>
            <a:srgbClr val="C0000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algn="ctr" defTabSz="914378">
              <a:lnSpc>
                <a:spcPct val="90000"/>
              </a:lnSpc>
            </a:pPr>
            <a:endParaRPr lang="en-US" dirty="0">
              <a:solidFill>
                <a:srgbClr val="191919"/>
              </a:solidFill>
              <a:latin typeface="HelvNeue Light for IBM" pitchFamily="34" charset="0"/>
            </a:endParaRPr>
          </a:p>
        </p:txBody>
      </p:sp>
      <p:sp>
        <p:nvSpPr>
          <p:cNvPr id="31" name="TextBox 30">
            <a:extLst>
              <a:ext uri="{FF2B5EF4-FFF2-40B4-BE49-F238E27FC236}">
                <a16:creationId xmlns:a16="http://schemas.microsoft.com/office/drawing/2014/main" id="{451B63E2-99CC-DC4C-A466-7F5B7FB1182D}"/>
              </a:ext>
            </a:extLst>
          </p:cNvPr>
          <p:cNvSpPr txBox="1"/>
          <p:nvPr/>
        </p:nvSpPr>
        <p:spPr>
          <a:xfrm>
            <a:off x="6630365" y="2547274"/>
            <a:ext cx="1133644" cy="369332"/>
          </a:xfrm>
          <a:prstGeom prst="rect">
            <a:avLst/>
          </a:prstGeom>
          <a:noFill/>
        </p:spPr>
        <p:txBody>
          <a:bodyPr wrap="none" rtlCol="0">
            <a:spAutoFit/>
          </a:bodyPr>
          <a:lstStyle/>
          <a:p>
            <a:r>
              <a:rPr lang="en-US" sz="1800" dirty="0"/>
              <a:t>Accuracy</a:t>
            </a:r>
          </a:p>
        </p:txBody>
      </p:sp>
      <p:sp>
        <p:nvSpPr>
          <p:cNvPr id="32" name="Right Arrow 31">
            <a:extLst>
              <a:ext uri="{FF2B5EF4-FFF2-40B4-BE49-F238E27FC236}">
                <a16:creationId xmlns:a16="http://schemas.microsoft.com/office/drawing/2014/main" id="{BF8202F8-F523-2146-B147-D9327EB74C5E}"/>
              </a:ext>
            </a:extLst>
          </p:cNvPr>
          <p:cNvSpPr/>
          <p:nvPr/>
        </p:nvSpPr>
        <p:spPr bwMode="auto">
          <a:xfrm rot="10800000">
            <a:off x="1377936" y="2969486"/>
            <a:ext cx="6374926" cy="367323"/>
          </a:xfrm>
          <a:prstGeom prst="rightArrow">
            <a:avLst/>
          </a:prstGeom>
          <a:solidFill>
            <a:srgbClr val="AB1A86"/>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algn="ctr" defTabSz="914378">
              <a:lnSpc>
                <a:spcPct val="90000"/>
              </a:lnSpc>
            </a:pPr>
            <a:endParaRPr lang="en-US" dirty="0">
              <a:solidFill>
                <a:srgbClr val="191919"/>
              </a:solidFill>
              <a:latin typeface="HelvNeue Light for IBM" pitchFamily="34" charset="0"/>
            </a:endParaRPr>
          </a:p>
        </p:txBody>
      </p:sp>
      <p:sp>
        <p:nvSpPr>
          <p:cNvPr id="33" name="TextBox 32">
            <a:extLst>
              <a:ext uri="{FF2B5EF4-FFF2-40B4-BE49-F238E27FC236}">
                <a16:creationId xmlns:a16="http://schemas.microsoft.com/office/drawing/2014/main" id="{36B2CA39-771B-DB47-9C62-35DB9A1663E5}"/>
              </a:ext>
            </a:extLst>
          </p:cNvPr>
          <p:cNvSpPr txBox="1"/>
          <p:nvPr/>
        </p:nvSpPr>
        <p:spPr>
          <a:xfrm>
            <a:off x="463795" y="2936702"/>
            <a:ext cx="851515" cy="369332"/>
          </a:xfrm>
          <a:prstGeom prst="rect">
            <a:avLst/>
          </a:prstGeom>
          <a:noFill/>
        </p:spPr>
        <p:txBody>
          <a:bodyPr wrap="none" rtlCol="0">
            <a:spAutoFit/>
          </a:bodyPr>
          <a:lstStyle/>
          <a:p>
            <a:r>
              <a:rPr lang="en-US" sz="1800" dirty="0"/>
              <a:t>Speed</a:t>
            </a:r>
          </a:p>
        </p:txBody>
      </p:sp>
    </p:spTree>
    <p:extLst>
      <p:ext uri="{BB962C8B-B14F-4D97-AF65-F5344CB8AC3E}">
        <p14:creationId xmlns:p14="http://schemas.microsoft.com/office/powerpoint/2010/main" val="3989339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CEA4370B-D997-554E-B903-2A4A4424311B}"/>
              </a:ext>
            </a:extLst>
          </p:cNvPr>
          <p:cNvSpPr>
            <a:spLocks noGrp="1"/>
          </p:cNvSpPr>
          <p:nvPr>
            <p:ph type="title"/>
          </p:nvPr>
        </p:nvSpPr>
        <p:spPr/>
        <p:txBody>
          <a:bodyPr/>
          <a:lstStyle/>
          <a:p>
            <a:r>
              <a:rPr lang="en-US" dirty="0"/>
              <a:t>Architecture</a:t>
            </a:r>
          </a:p>
        </p:txBody>
      </p:sp>
      <p:sp>
        <p:nvSpPr>
          <p:cNvPr id="2" name="Rectangle 1">
            <a:extLst>
              <a:ext uri="{FF2B5EF4-FFF2-40B4-BE49-F238E27FC236}">
                <a16:creationId xmlns:a16="http://schemas.microsoft.com/office/drawing/2014/main" id="{08387D61-1968-2C49-980D-1A223299C4A4}"/>
              </a:ext>
            </a:extLst>
          </p:cNvPr>
          <p:cNvSpPr/>
          <p:nvPr/>
        </p:nvSpPr>
        <p:spPr>
          <a:xfrm>
            <a:off x="3711575" y="971550"/>
            <a:ext cx="20574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DD signal</a:t>
            </a:r>
          </a:p>
        </p:txBody>
      </p:sp>
      <p:sp>
        <p:nvSpPr>
          <p:cNvPr id="6" name="Rectangle 5">
            <a:extLst>
              <a:ext uri="{FF2B5EF4-FFF2-40B4-BE49-F238E27FC236}">
                <a16:creationId xmlns:a16="http://schemas.microsoft.com/office/drawing/2014/main" id="{D2248245-B390-3247-9872-6CED8D8947F5}"/>
              </a:ext>
            </a:extLst>
          </p:cNvPr>
          <p:cNvSpPr/>
          <p:nvPr/>
        </p:nvSpPr>
        <p:spPr>
          <a:xfrm>
            <a:off x="3711575" y="1504950"/>
            <a:ext cx="20574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DD </a:t>
            </a:r>
            <a:r>
              <a:rPr lang="en-US" dirty="0" err="1"/>
              <a:t>tpt</a:t>
            </a:r>
            <a:endParaRPr lang="en-US" dirty="0"/>
          </a:p>
        </p:txBody>
      </p:sp>
      <p:sp>
        <p:nvSpPr>
          <p:cNvPr id="7" name="Rectangle 6">
            <a:extLst>
              <a:ext uri="{FF2B5EF4-FFF2-40B4-BE49-F238E27FC236}">
                <a16:creationId xmlns:a16="http://schemas.microsoft.com/office/drawing/2014/main" id="{4093DE4C-A886-4D41-AC71-6C42B08B281A}"/>
              </a:ext>
            </a:extLst>
          </p:cNvPr>
          <p:cNvSpPr/>
          <p:nvPr/>
        </p:nvSpPr>
        <p:spPr>
          <a:xfrm>
            <a:off x="3711575" y="2038350"/>
            <a:ext cx="20574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DD Box/Pin/Net</a:t>
            </a:r>
          </a:p>
        </p:txBody>
      </p:sp>
      <p:sp>
        <p:nvSpPr>
          <p:cNvPr id="3" name="Rectangle 2">
            <a:extLst>
              <a:ext uri="{FF2B5EF4-FFF2-40B4-BE49-F238E27FC236}">
                <a16:creationId xmlns:a16="http://schemas.microsoft.com/office/drawing/2014/main" id="{9F154234-FDF9-474C-AA82-8BFCC806A055}"/>
              </a:ext>
            </a:extLst>
          </p:cNvPr>
          <p:cNvSpPr/>
          <p:nvPr/>
        </p:nvSpPr>
        <p:spPr>
          <a:xfrm>
            <a:off x="990600" y="971550"/>
            <a:ext cx="1730375" cy="1600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EDA toolset (synthesis, timing, </a:t>
            </a:r>
            <a:r>
              <a:rPr lang="en-US" dirty="0" err="1"/>
              <a:t>power,noise</a:t>
            </a:r>
            <a:r>
              <a:rPr lang="en-US" dirty="0"/>
              <a:t>)</a:t>
            </a:r>
          </a:p>
        </p:txBody>
      </p:sp>
      <p:sp>
        <p:nvSpPr>
          <p:cNvPr id="9" name="Rectangle 8">
            <a:extLst>
              <a:ext uri="{FF2B5EF4-FFF2-40B4-BE49-F238E27FC236}">
                <a16:creationId xmlns:a16="http://schemas.microsoft.com/office/drawing/2014/main" id="{DDB5C929-267B-0B4C-80E4-D9828B0BC655}"/>
              </a:ext>
            </a:extLst>
          </p:cNvPr>
          <p:cNvSpPr/>
          <p:nvPr/>
        </p:nvSpPr>
        <p:spPr>
          <a:xfrm>
            <a:off x="5762349" y="971550"/>
            <a:ext cx="768625" cy="1600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17D0529-5E8D-4543-BBCA-43294581FC46}"/>
              </a:ext>
            </a:extLst>
          </p:cNvPr>
          <p:cNvSpPr/>
          <p:nvPr/>
        </p:nvSpPr>
        <p:spPr>
          <a:xfrm>
            <a:off x="3171549" y="971550"/>
            <a:ext cx="540026" cy="1600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0EC393C0-4296-1140-9B70-72935DDECDEE}"/>
              </a:ext>
            </a:extLst>
          </p:cNvPr>
          <p:cNvSpPr txBox="1"/>
          <p:nvPr/>
        </p:nvSpPr>
        <p:spPr>
          <a:xfrm rot="5400000">
            <a:off x="2623292" y="1581350"/>
            <a:ext cx="1636538" cy="461665"/>
          </a:xfrm>
          <a:prstGeom prst="rect">
            <a:avLst/>
          </a:prstGeom>
          <a:noFill/>
        </p:spPr>
        <p:txBody>
          <a:bodyPr wrap="none" rtlCol="0">
            <a:spAutoFit/>
          </a:bodyPr>
          <a:lstStyle/>
          <a:p>
            <a:r>
              <a:rPr lang="en-US" dirty="0">
                <a:solidFill>
                  <a:schemeClr val="bg1"/>
                </a:solidFill>
              </a:rPr>
              <a:t>Data import API layer</a:t>
            </a:r>
          </a:p>
          <a:p>
            <a:r>
              <a:rPr lang="en-US" dirty="0">
                <a:solidFill>
                  <a:schemeClr val="bg1"/>
                </a:solidFill>
              </a:rPr>
              <a:t> (C++)</a:t>
            </a:r>
          </a:p>
        </p:txBody>
      </p:sp>
      <p:sp>
        <p:nvSpPr>
          <p:cNvPr id="14" name="TextBox 13">
            <a:extLst>
              <a:ext uri="{FF2B5EF4-FFF2-40B4-BE49-F238E27FC236}">
                <a16:creationId xmlns:a16="http://schemas.microsoft.com/office/drawing/2014/main" id="{3C464195-AC6B-0E45-846A-0D68AB88E7B4}"/>
              </a:ext>
            </a:extLst>
          </p:cNvPr>
          <p:cNvSpPr txBox="1"/>
          <p:nvPr/>
        </p:nvSpPr>
        <p:spPr>
          <a:xfrm rot="5400000">
            <a:off x="5479199" y="1448485"/>
            <a:ext cx="1350626" cy="646331"/>
          </a:xfrm>
          <a:prstGeom prst="rect">
            <a:avLst/>
          </a:prstGeom>
          <a:noFill/>
        </p:spPr>
        <p:txBody>
          <a:bodyPr wrap="none" rtlCol="0">
            <a:spAutoFit/>
          </a:bodyPr>
          <a:lstStyle/>
          <a:p>
            <a:r>
              <a:rPr lang="en-US" dirty="0">
                <a:solidFill>
                  <a:schemeClr val="bg1"/>
                </a:solidFill>
              </a:rPr>
              <a:t>Tool independent</a:t>
            </a:r>
          </a:p>
          <a:p>
            <a:r>
              <a:rPr lang="en-US" dirty="0">
                <a:solidFill>
                  <a:schemeClr val="bg1"/>
                </a:solidFill>
              </a:rPr>
              <a:t> abstraction</a:t>
            </a:r>
          </a:p>
          <a:p>
            <a:r>
              <a:rPr lang="en-US" dirty="0">
                <a:solidFill>
                  <a:schemeClr val="bg1"/>
                </a:solidFill>
              </a:rPr>
              <a:t> layer (C++)</a:t>
            </a:r>
          </a:p>
        </p:txBody>
      </p:sp>
      <p:sp>
        <p:nvSpPr>
          <p:cNvPr id="16" name="Rectangle 15">
            <a:extLst>
              <a:ext uri="{FF2B5EF4-FFF2-40B4-BE49-F238E27FC236}">
                <a16:creationId xmlns:a16="http://schemas.microsoft.com/office/drawing/2014/main" id="{E7E5690C-9CD3-DF40-BE7B-2F891CE4D995}"/>
              </a:ext>
            </a:extLst>
          </p:cNvPr>
          <p:cNvSpPr/>
          <p:nvPr/>
        </p:nvSpPr>
        <p:spPr>
          <a:xfrm>
            <a:off x="6558990" y="971550"/>
            <a:ext cx="768625" cy="1600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44ED1CD0-C45C-7C44-BBC6-F4B45AB74EDA}"/>
              </a:ext>
            </a:extLst>
          </p:cNvPr>
          <p:cNvSpPr txBox="1"/>
          <p:nvPr/>
        </p:nvSpPr>
        <p:spPr>
          <a:xfrm rot="5400000">
            <a:off x="6217046" y="1633151"/>
            <a:ext cx="1292341" cy="276999"/>
          </a:xfrm>
          <a:prstGeom prst="rect">
            <a:avLst/>
          </a:prstGeom>
          <a:noFill/>
        </p:spPr>
        <p:txBody>
          <a:bodyPr wrap="none" rtlCol="0">
            <a:spAutoFit/>
          </a:bodyPr>
          <a:lstStyle/>
          <a:p>
            <a:r>
              <a:rPr lang="en-US" dirty="0">
                <a:solidFill>
                  <a:schemeClr val="bg1"/>
                </a:solidFill>
              </a:rPr>
              <a:t>Python Bindings</a:t>
            </a:r>
          </a:p>
        </p:txBody>
      </p:sp>
      <p:sp>
        <p:nvSpPr>
          <p:cNvPr id="8" name="Down Arrow 7">
            <a:extLst>
              <a:ext uri="{FF2B5EF4-FFF2-40B4-BE49-F238E27FC236}">
                <a16:creationId xmlns:a16="http://schemas.microsoft.com/office/drawing/2014/main" id="{F59F9C14-9D6C-E948-AC19-866A4B3ECD96}"/>
              </a:ext>
            </a:extLst>
          </p:cNvPr>
          <p:cNvSpPr/>
          <p:nvPr/>
        </p:nvSpPr>
        <p:spPr>
          <a:xfrm rot="5400000" flipH="1">
            <a:off x="2699827" y="1566630"/>
            <a:ext cx="492868" cy="45057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Brace 10">
            <a:extLst>
              <a:ext uri="{FF2B5EF4-FFF2-40B4-BE49-F238E27FC236}">
                <a16:creationId xmlns:a16="http://schemas.microsoft.com/office/drawing/2014/main" id="{1C2C42FE-EAB6-0342-9FAA-E7F895E0EFF4}"/>
              </a:ext>
            </a:extLst>
          </p:cNvPr>
          <p:cNvSpPr/>
          <p:nvPr/>
        </p:nvSpPr>
        <p:spPr>
          <a:xfrm rot="5400000">
            <a:off x="6453045" y="2001980"/>
            <a:ext cx="190500" cy="155864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EB6615D6-0264-E743-A4AE-4F4657A5BED5}"/>
              </a:ext>
            </a:extLst>
          </p:cNvPr>
          <p:cNvSpPr txBox="1"/>
          <p:nvPr/>
        </p:nvSpPr>
        <p:spPr>
          <a:xfrm>
            <a:off x="6089987" y="2888069"/>
            <a:ext cx="881973" cy="276999"/>
          </a:xfrm>
          <a:prstGeom prst="rect">
            <a:avLst/>
          </a:prstGeom>
          <a:noFill/>
        </p:spPr>
        <p:txBody>
          <a:bodyPr wrap="none" rtlCol="0">
            <a:spAutoFit/>
          </a:bodyPr>
          <a:lstStyle/>
          <a:p>
            <a:r>
              <a:rPr lang="en-US" dirty="0"/>
              <a:t>Read-only</a:t>
            </a:r>
          </a:p>
        </p:txBody>
      </p:sp>
      <p:sp>
        <p:nvSpPr>
          <p:cNvPr id="20" name="TextBox 19">
            <a:extLst>
              <a:ext uri="{FF2B5EF4-FFF2-40B4-BE49-F238E27FC236}">
                <a16:creationId xmlns:a16="http://schemas.microsoft.com/office/drawing/2014/main" id="{DC683401-2E94-8341-9FF6-8BD30EEB9887}"/>
              </a:ext>
            </a:extLst>
          </p:cNvPr>
          <p:cNvSpPr txBox="1"/>
          <p:nvPr/>
        </p:nvSpPr>
        <p:spPr>
          <a:xfrm>
            <a:off x="2172040" y="2932458"/>
            <a:ext cx="2898358" cy="461665"/>
          </a:xfrm>
          <a:prstGeom prst="rect">
            <a:avLst/>
          </a:prstGeom>
          <a:noFill/>
        </p:spPr>
        <p:txBody>
          <a:bodyPr wrap="none" rtlCol="0">
            <a:spAutoFit/>
          </a:bodyPr>
          <a:lstStyle/>
          <a:p>
            <a:pPr algn="ctr"/>
            <a:r>
              <a:rPr lang="en-US" dirty="0"/>
              <a:t>We have done this for </a:t>
            </a:r>
          </a:p>
          <a:p>
            <a:pPr algn="ctr"/>
            <a:r>
              <a:rPr lang="en-US" dirty="0"/>
              <a:t>IBM/EDA toolset (IDM, </a:t>
            </a:r>
            <a:r>
              <a:rPr lang="en-US" dirty="0" err="1"/>
              <a:t>EinsTimer</a:t>
            </a:r>
            <a:r>
              <a:rPr lang="en-US" dirty="0"/>
              <a:t>, PDS)</a:t>
            </a:r>
          </a:p>
        </p:txBody>
      </p:sp>
      <p:cxnSp>
        <p:nvCxnSpPr>
          <p:cNvPr id="19" name="Straight Arrow Connector 18">
            <a:extLst>
              <a:ext uri="{FF2B5EF4-FFF2-40B4-BE49-F238E27FC236}">
                <a16:creationId xmlns:a16="http://schemas.microsoft.com/office/drawing/2014/main" id="{0193B6BE-8549-1543-A737-996479CBD137}"/>
              </a:ext>
            </a:extLst>
          </p:cNvPr>
          <p:cNvCxnSpPr>
            <a:cxnSpLocks/>
            <a:stCxn id="20" idx="0"/>
          </p:cNvCxnSpPr>
          <p:nvPr/>
        </p:nvCxnSpPr>
        <p:spPr>
          <a:xfrm flipV="1">
            <a:off x="3621219" y="2630452"/>
            <a:ext cx="0" cy="3020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27E5F8BD-1E89-4B49-9788-D4817D5BC8CF}"/>
              </a:ext>
            </a:extLst>
          </p:cNvPr>
          <p:cNvSpPr/>
          <p:nvPr/>
        </p:nvSpPr>
        <p:spPr>
          <a:xfrm>
            <a:off x="990600" y="3911696"/>
            <a:ext cx="6857994" cy="1066800"/>
          </a:xfrm>
          <a:prstGeom prst="rect">
            <a:avLst/>
          </a:prstGeom>
          <a:solidFill>
            <a:srgbClr val="D59A7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897E3A5C-8F49-5345-8E8C-2DB7CDB27339}"/>
              </a:ext>
            </a:extLst>
          </p:cNvPr>
          <p:cNvSpPr txBox="1"/>
          <p:nvPr/>
        </p:nvSpPr>
        <p:spPr>
          <a:xfrm>
            <a:off x="2209800" y="4033450"/>
            <a:ext cx="792205" cy="276999"/>
          </a:xfrm>
          <a:prstGeom prst="rect">
            <a:avLst/>
          </a:prstGeom>
          <a:noFill/>
        </p:spPr>
        <p:txBody>
          <a:bodyPr wrap="none" rtlCol="0">
            <a:spAutoFit/>
          </a:bodyPr>
          <a:lstStyle/>
          <a:p>
            <a:r>
              <a:rPr lang="en-US" dirty="0">
                <a:solidFill>
                  <a:schemeClr val="bg1"/>
                </a:solidFill>
              </a:rPr>
              <a:t>OA</a:t>
            </a:r>
            <a:r>
              <a:rPr lang="en-US" dirty="0">
                <a:solidFill>
                  <a:schemeClr val="bg1"/>
                </a:solidFill>
                <a:sym typeface="Wingdings" pitchFamily="2" charset="2"/>
              </a:rPr>
              <a:t>DD</a:t>
            </a:r>
            <a:endParaRPr lang="en-US" dirty="0">
              <a:solidFill>
                <a:schemeClr val="bg1"/>
              </a:solidFill>
            </a:endParaRPr>
          </a:p>
        </p:txBody>
      </p:sp>
      <p:sp>
        <p:nvSpPr>
          <p:cNvPr id="27" name="TextBox 26">
            <a:extLst>
              <a:ext uri="{FF2B5EF4-FFF2-40B4-BE49-F238E27FC236}">
                <a16:creationId xmlns:a16="http://schemas.microsoft.com/office/drawing/2014/main" id="{295C84DD-C813-4F4E-92BE-9FBF59F6D2CF}"/>
              </a:ext>
            </a:extLst>
          </p:cNvPr>
          <p:cNvSpPr txBox="1"/>
          <p:nvPr/>
        </p:nvSpPr>
        <p:spPr>
          <a:xfrm>
            <a:off x="2066761" y="4306597"/>
            <a:ext cx="1374800" cy="276999"/>
          </a:xfrm>
          <a:prstGeom prst="rect">
            <a:avLst/>
          </a:prstGeom>
          <a:noFill/>
        </p:spPr>
        <p:txBody>
          <a:bodyPr wrap="none" rtlCol="0">
            <a:spAutoFit/>
          </a:bodyPr>
          <a:lstStyle/>
          <a:p>
            <a:r>
              <a:rPr lang="en-US" dirty="0" err="1">
                <a:solidFill>
                  <a:schemeClr val="bg1"/>
                </a:solidFill>
              </a:rPr>
              <a:t>OpenTimer</a:t>
            </a:r>
            <a:r>
              <a:rPr lang="en-US" dirty="0">
                <a:solidFill>
                  <a:schemeClr val="bg1"/>
                </a:solidFill>
              </a:rPr>
              <a:t> </a:t>
            </a:r>
            <a:r>
              <a:rPr lang="en-US" dirty="0">
                <a:solidFill>
                  <a:schemeClr val="bg1"/>
                </a:solidFill>
                <a:sym typeface="Wingdings" pitchFamily="2" charset="2"/>
              </a:rPr>
              <a:t>DD</a:t>
            </a:r>
            <a:endParaRPr lang="en-US" dirty="0">
              <a:solidFill>
                <a:schemeClr val="bg1"/>
              </a:solidFill>
            </a:endParaRPr>
          </a:p>
        </p:txBody>
      </p:sp>
      <p:sp>
        <p:nvSpPr>
          <p:cNvPr id="29" name="TextBox 28">
            <a:extLst>
              <a:ext uri="{FF2B5EF4-FFF2-40B4-BE49-F238E27FC236}">
                <a16:creationId xmlns:a16="http://schemas.microsoft.com/office/drawing/2014/main" id="{72AF3508-F551-6D4B-B9B8-5BD038819E4C}"/>
              </a:ext>
            </a:extLst>
          </p:cNvPr>
          <p:cNvSpPr txBox="1"/>
          <p:nvPr/>
        </p:nvSpPr>
        <p:spPr>
          <a:xfrm>
            <a:off x="5790278" y="4002799"/>
            <a:ext cx="1593706" cy="276999"/>
          </a:xfrm>
          <a:prstGeom prst="rect">
            <a:avLst/>
          </a:prstGeom>
          <a:noFill/>
        </p:spPr>
        <p:txBody>
          <a:bodyPr wrap="none" rtlCol="0">
            <a:spAutoFit/>
          </a:bodyPr>
          <a:lstStyle/>
          <a:p>
            <a:r>
              <a:rPr lang="en-US" dirty="0">
                <a:solidFill>
                  <a:schemeClr val="bg1"/>
                </a:solidFill>
              </a:rPr>
              <a:t>Analytics Ecosystem</a:t>
            </a:r>
          </a:p>
        </p:txBody>
      </p:sp>
      <p:sp>
        <p:nvSpPr>
          <p:cNvPr id="31" name="TextBox 30">
            <a:extLst>
              <a:ext uri="{FF2B5EF4-FFF2-40B4-BE49-F238E27FC236}">
                <a16:creationId xmlns:a16="http://schemas.microsoft.com/office/drawing/2014/main" id="{E6634E24-20CA-AD4B-A204-EFC169DF65E8}"/>
              </a:ext>
            </a:extLst>
          </p:cNvPr>
          <p:cNvSpPr txBox="1"/>
          <p:nvPr/>
        </p:nvSpPr>
        <p:spPr>
          <a:xfrm>
            <a:off x="5998263" y="4318193"/>
            <a:ext cx="1065420" cy="276999"/>
          </a:xfrm>
          <a:prstGeom prst="rect">
            <a:avLst/>
          </a:prstGeom>
          <a:noFill/>
        </p:spPr>
        <p:txBody>
          <a:bodyPr wrap="none" rtlCol="0">
            <a:spAutoFit/>
          </a:bodyPr>
          <a:lstStyle/>
          <a:p>
            <a:r>
              <a:rPr lang="en-US" dirty="0">
                <a:solidFill>
                  <a:schemeClr val="bg1"/>
                </a:solidFill>
              </a:rPr>
              <a:t>ML using DD</a:t>
            </a:r>
          </a:p>
        </p:txBody>
      </p:sp>
      <p:sp>
        <p:nvSpPr>
          <p:cNvPr id="26" name="TextBox 25">
            <a:extLst>
              <a:ext uri="{FF2B5EF4-FFF2-40B4-BE49-F238E27FC236}">
                <a16:creationId xmlns:a16="http://schemas.microsoft.com/office/drawing/2014/main" id="{1E55BDCB-1E7A-A542-A36D-F6F7DE152B27}"/>
              </a:ext>
            </a:extLst>
          </p:cNvPr>
          <p:cNvSpPr txBox="1"/>
          <p:nvPr/>
        </p:nvSpPr>
        <p:spPr>
          <a:xfrm>
            <a:off x="2351357" y="3573820"/>
            <a:ext cx="4535922" cy="276999"/>
          </a:xfrm>
          <a:prstGeom prst="rect">
            <a:avLst/>
          </a:prstGeom>
          <a:noFill/>
        </p:spPr>
        <p:txBody>
          <a:bodyPr wrap="none" rtlCol="0">
            <a:spAutoFit/>
          </a:bodyPr>
          <a:lstStyle/>
          <a:p>
            <a:r>
              <a:rPr lang="en-US" dirty="0"/>
              <a:t>Opportunities for Open-Source Academic/EDA SW collaboration</a:t>
            </a:r>
          </a:p>
        </p:txBody>
      </p:sp>
      <p:sp>
        <p:nvSpPr>
          <p:cNvPr id="33" name="TextBox 32">
            <a:extLst>
              <a:ext uri="{FF2B5EF4-FFF2-40B4-BE49-F238E27FC236}">
                <a16:creationId xmlns:a16="http://schemas.microsoft.com/office/drawing/2014/main" id="{38042479-1BC0-8B4C-9F02-BF9D523F669C}"/>
              </a:ext>
            </a:extLst>
          </p:cNvPr>
          <p:cNvSpPr txBox="1"/>
          <p:nvPr/>
        </p:nvSpPr>
        <p:spPr>
          <a:xfrm>
            <a:off x="3727617" y="4171949"/>
            <a:ext cx="1896673" cy="276999"/>
          </a:xfrm>
          <a:prstGeom prst="rect">
            <a:avLst/>
          </a:prstGeom>
          <a:noFill/>
        </p:spPr>
        <p:txBody>
          <a:bodyPr wrap="none" rtlCol="0">
            <a:spAutoFit/>
          </a:bodyPr>
          <a:lstStyle/>
          <a:p>
            <a:r>
              <a:rPr lang="en-US" dirty="0">
                <a:solidFill>
                  <a:schemeClr val="bg1"/>
                </a:solidFill>
              </a:rPr>
              <a:t>Core model development</a:t>
            </a:r>
          </a:p>
        </p:txBody>
      </p:sp>
    </p:spTree>
    <p:extLst>
      <p:ext uri="{BB962C8B-B14F-4D97-AF65-F5344CB8AC3E}">
        <p14:creationId xmlns:p14="http://schemas.microsoft.com/office/powerpoint/2010/main" val="2906264174"/>
      </p:ext>
    </p:extLst>
  </p:cSld>
  <p:clrMapOvr>
    <a:masterClrMapping/>
  </p:clrMapOvr>
</p:sld>
</file>

<file path=ppt/theme/theme1.xml><?xml version="1.0" encoding="utf-8"?>
<a:theme xmlns:a="http://schemas.openxmlformats.org/drawingml/2006/main" name="14_IBM2009">
  <a:themeElements>
    <a:clrScheme name="14_IBM2009 1">
      <a:dk1>
        <a:srgbClr val="000000"/>
      </a:dk1>
      <a:lt1>
        <a:srgbClr val="FFFFFF"/>
      </a:lt1>
      <a:dk2>
        <a:srgbClr val="000000"/>
      </a:dk2>
      <a:lt2>
        <a:srgbClr val="808080"/>
      </a:lt2>
      <a:accent1>
        <a:srgbClr val="009999"/>
      </a:accent1>
      <a:accent2>
        <a:srgbClr val="71BFA7"/>
      </a:accent2>
      <a:accent3>
        <a:srgbClr val="FFFFFF"/>
      </a:accent3>
      <a:accent4>
        <a:srgbClr val="000000"/>
      </a:accent4>
      <a:accent5>
        <a:srgbClr val="AACACA"/>
      </a:accent5>
      <a:accent6>
        <a:srgbClr val="66AD97"/>
      </a:accent6>
      <a:hlink>
        <a:srgbClr val="7889FB"/>
      </a:hlink>
      <a:folHlink>
        <a:srgbClr val="9900CC"/>
      </a:folHlink>
    </a:clrScheme>
    <a:fontScheme name="14_IBM2009">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4_IBM2009 1">
        <a:dk1>
          <a:srgbClr val="000000"/>
        </a:dk1>
        <a:lt1>
          <a:srgbClr val="FFFFFF"/>
        </a:lt1>
        <a:dk2>
          <a:srgbClr val="000000"/>
        </a:dk2>
        <a:lt2>
          <a:srgbClr val="808080"/>
        </a:lt2>
        <a:accent1>
          <a:srgbClr val="009999"/>
        </a:accent1>
        <a:accent2>
          <a:srgbClr val="71BFA7"/>
        </a:accent2>
        <a:accent3>
          <a:srgbClr val="FFFFFF"/>
        </a:accent3>
        <a:accent4>
          <a:srgbClr val="000000"/>
        </a:accent4>
        <a:accent5>
          <a:srgbClr val="AACACA"/>
        </a:accent5>
        <a:accent6>
          <a:srgbClr val="66AD97"/>
        </a:accent6>
        <a:hlink>
          <a:srgbClr val="7889FB"/>
        </a:hlink>
        <a:folHlink>
          <a:srgbClr val="9900C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5_IBM2009">
  <a:themeElements>
    <a:clrScheme name="14_IBM2009 1">
      <a:dk1>
        <a:srgbClr val="000000"/>
      </a:dk1>
      <a:lt1>
        <a:srgbClr val="FFFFFF"/>
      </a:lt1>
      <a:dk2>
        <a:srgbClr val="000000"/>
      </a:dk2>
      <a:lt2>
        <a:srgbClr val="808080"/>
      </a:lt2>
      <a:accent1>
        <a:srgbClr val="009999"/>
      </a:accent1>
      <a:accent2>
        <a:srgbClr val="71BFA7"/>
      </a:accent2>
      <a:accent3>
        <a:srgbClr val="FFFFFF"/>
      </a:accent3>
      <a:accent4>
        <a:srgbClr val="000000"/>
      </a:accent4>
      <a:accent5>
        <a:srgbClr val="AACACA"/>
      </a:accent5>
      <a:accent6>
        <a:srgbClr val="66AD97"/>
      </a:accent6>
      <a:hlink>
        <a:srgbClr val="7889FB"/>
      </a:hlink>
      <a:folHlink>
        <a:srgbClr val="9900CC"/>
      </a:folHlink>
    </a:clrScheme>
    <a:fontScheme name="14_IBM2009">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4_IBM2009 1">
        <a:dk1>
          <a:srgbClr val="000000"/>
        </a:dk1>
        <a:lt1>
          <a:srgbClr val="FFFFFF"/>
        </a:lt1>
        <a:dk2>
          <a:srgbClr val="000000"/>
        </a:dk2>
        <a:lt2>
          <a:srgbClr val="808080"/>
        </a:lt2>
        <a:accent1>
          <a:srgbClr val="009999"/>
        </a:accent1>
        <a:accent2>
          <a:srgbClr val="71BFA7"/>
        </a:accent2>
        <a:accent3>
          <a:srgbClr val="FFFFFF"/>
        </a:accent3>
        <a:accent4>
          <a:srgbClr val="000000"/>
        </a:accent4>
        <a:accent5>
          <a:srgbClr val="AACACA"/>
        </a:accent5>
        <a:accent6>
          <a:srgbClr val="66AD97"/>
        </a:accent6>
        <a:hlink>
          <a:srgbClr val="7889FB"/>
        </a:hlink>
        <a:folHlink>
          <a:srgbClr val="9900CC"/>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LLB_Template_V4">
  <a:themeElements>
    <a:clrScheme name="Default Design 2">
      <a:dk1>
        <a:srgbClr val="000000"/>
      </a:dk1>
      <a:lt1>
        <a:srgbClr val="FFFFFF"/>
      </a:lt1>
      <a:dk2>
        <a:srgbClr val="000000"/>
      </a:dk2>
      <a:lt2>
        <a:srgbClr val="808080"/>
      </a:lt2>
      <a:accent1>
        <a:srgbClr val="00B2EF"/>
      </a:accent1>
      <a:accent2>
        <a:srgbClr val="83D1F5"/>
      </a:accent2>
      <a:accent3>
        <a:srgbClr val="FFFFFF"/>
      </a:accent3>
      <a:accent4>
        <a:srgbClr val="000000"/>
      </a:accent4>
      <a:accent5>
        <a:srgbClr val="AAD5F6"/>
      </a:accent5>
      <a:accent6>
        <a:srgbClr val="76BDDE"/>
      </a:accent6>
      <a:hlink>
        <a:srgbClr val="003F69"/>
      </a:hlink>
      <a:folHlink>
        <a:srgbClr val="008ABF"/>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w="19050">
          <a:solidFill>
            <a:srgbClr val="FF0000"/>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B2EF"/>
        </a:accent1>
        <a:accent2>
          <a:srgbClr val="83D1F5"/>
        </a:accent2>
        <a:accent3>
          <a:srgbClr val="FFFFFF"/>
        </a:accent3>
        <a:accent4>
          <a:srgbClr val="000000"/>
        </a:accent4>
        <a:accent5>
          <a:srgbClr val="AAD5F6"/>
        </a:accent5>
        <a:accent6>
          <a:srgbClr val="76BDDE"/>
        </a:accent6>
        <a:hlink>
          <a:srgbClr val="003F69"/>
        </a:hlink>
        <a:folHlink>
          <a:srgbClr val="008ABF"/>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DD731C"/>
        </a:accent1>
        <a:accent2>
          <a:srgbClr val="F19027"/>
        </a:accent2>
        <a:accent3>
          <a:srgbClr val="FFFFFF"/>
        </a:accent3>
        <a:accent4>
          <a:srgbClr val="000000"/>
        </a:accent4>
        <a:accent5>
          <a:srgbClr val="EBBCAB"/>
        </a:accent5>
        <a:accent6>
          <a:srgbClr val="DA8222"/>
        </a:accent6>
        <a:hlink>
          <a:srgbClr val="B8471B"/>
        </a:hlink>
        <a:folHlink>
          <a:srgbClr val="FDB813"/>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808080"/>
        </a:lt2>
        <a:accent1>
          <a:srgbClr val="17AF4B"/>
        </a:accent1>
        <a:accent2>
          <a:srgbClr val="00512B"/>
        </a:accent2>
        <a:accent3>
          <a:srgbClr val="FFFFFF"/>
        </a:accent3>
        <a:accent4>
          <a:srgbClr val="000000"/>
        </a:accent4>
        <a:accent5>
          <a:srgbClr val="ABD4B1"/>
        </a:accent5>
        <a:accent6>
          <a:srgbClr val="004926"/>
        </a:accent6>
        <a:hlink>
          <a:srgbClr val="8CC63F"/>
        </a:hlink>
        <a:folHlink>
          <a:srgbClr val="008A5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ustom Design">
  <a:themeElements>
    <a:clrScheme name="Custom 1">
      <a:dk1>
        <a:srgbClr val="000000"/>
      </a:dk1>
      <a:lt1>
        <a:srgbClr val="FFFFFF"/>
      </a:lt1>
      <a:dk2>
        <a:srgbClr val="000000"/>
      </a:dk2>
      <a:lt2>
        <a:srgbClr val="808080"/>
      </a:lt2>
      <a:accent1>
        <a:srgbClr val="83D1F5"/>
      </a:accent1>
      <a:accent2>
        <a:srgbClr val="00649D"/>
      </a:accent2>
      <a:accent3>
        <a:srgbClr val="FFFFFF"/>
      </a:accent3>
      <a:accent4>
        <a:srgbClr val="000000"/>
      </a:accent4>
      <a:accent5>
        <a:srgbClr val="C1E5F9"/>
      </a:accent5>
      <a:accent6>
        <a:srgbClr val="005A8E"/>
      </a:accent6>
      <a:hlink>
        <a:srgbClr val="00649D"/>
      </a:hlink>
      <a:folHlink>
        <a:srgbClr val="00649D"/>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5">
            <a:lumMod val="25000"/>
          </a:scheme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xmlns:p="http://schemas.openxmlformats.org/presentationml/2006/main" xmlns:r="http://schemas.openxmlformats.org/officeDocument/2006/relationships">
              <a:effectLst>
                <a:outerShdw dist="35921" dir="2700000" algn="ctr" rotWithShape="0">
                  <a:schemeClr val="bg2"/>
                </a:outerShdw>
              </a:effectLst>
            </a14:hiddenEffects>
          </a:ext>
        </a:extLst>
      </a:spPr>
      <a:bodyPr vert="horz" wrap="square" lIns="0" tIns="0" rIns="0" bIns="0" numCol="1" rtlCol="0" anchor="ctr" anchorCtr="0" compatLnSpc="1">
        <a:prstTxWarp prst="textNoShape">
          <a:avLst/>
        </a:prstTxWarp>
      </a:bodyPr>
      <a:lstStyle>
        <a:defPPr algn="ctr" defTabSz="457200" fontAlgn="base">
          <a:spcBef>
            <a:spcPct val="0"/>
          </a:spcBef>
          <a:spcAft>
            <a:spcPct val="0"/>
          </a:spcAft>
          <a:buClr>
            <a:srgbClr val="000000"/>
          </a:buClr>
          <a:buSzPct val="100000"/>
          <a:buFont typeface="Times New Roman" panose="02020603050405020304" pitchFamily="18" charset="0"/>
          <a:buNone/>
          <a:defRPr sz="1600" b="1" dirty="0" smtClean="0">
            <a:solidFill>
              <a:schemeClr val="bg1"/>
            </a:solidFill>
            <a:cs typeface="Arial" panose="020B0604020202020204" pitchFamily="34" charset="0"/>
          </a:defRPr>
        </a:defPPr>
      </a:lstStyle>
    </a:spDef>
    <a:lnDef>
      <a:spPr>
        <a:ln w="19050">
          <a:headEnd type="arrow"/>
          <a:tailEnd type="arrow"/>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5.xml><?xml version="1.0" encoding="utf-8"?>
<a:theme xmlns:a="http://schemas.openxmlformats.org/drawingml/2006/main" name="Spectrum Computing 2018">
  <a:themeElements>
    <a:clrScheme name="Expert_integrated_systems_PureSystems_PPT_template_white_standard_V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Expert_integrated_systems_PureSystems_PPT_template_white_standard_V3">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effectLst/>
      </a:spPr>
      <a:bodyPr wrap="square" lIns="0" tIns="0" rIns="0" bIns="0" rtlCol="0" anchor="ctr">
        <a:noAutofit/>
      </a:bodyPr>
      <a:lstStyle>
        <a:defPPr algn="ctr">
          <a:spcBef>
            <a:spcPts val="0"/>
          </a:spcBef>
          <a:buFontTx/>
          <a:buNone/>
          <a:defRPr kumimoji="0" sz="2900" b="1" i="0" u="none" strike="noStrike" kern="1200" cap="none" spc="0" normalizeH="0" baseline="0" noProof="0" dirty="0" smtClean="0">
            <a:ln>
              <a:noFill/>
            </a:ln>
            <a:solidFill>
              <a:srgbClr val="00649D"/>
            </a:solidFill>
            <a:effectLst/>
            <a:uLnTx/>
            <a:uFillTx/>
            <a:latin typeface="HelvNeue for IBM" pitchFamily="-84" charset="0"/>
            <a:ea typeface="MS PGothic" pitchFamily="34" charset="-128"/>
            <a:cs typeface="+mn-cs"/>
          </a:defRPr>
        </a:defPPr>
      </a:lstStyle>
    </a:spDef>
    <a:lnDef>
      <a:spPr>
        <a:ln>
          <a:solidFill>
            <a:srgbClr val="666666"/>
          </a:solidFill>
          <a:tailEnd type="arrow"/>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xpert_integrated_systems_PureSystems_PPT_template_white_standard_V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Expert_integrated_systems_PureSystems_PPT_template_white_standard_V3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Expert_integrated_systems_PureSystems_PPT_template_white_standard_V3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Expert_integrated_systems_PureSystems_PPT_template_white_standard_V3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Expert_integrated_systems_PureSystems_PPT_template_white_standard_V3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Expert_integrated_systems_PureSystems_PPT_template_white_standard_V3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Expert_integrated_systems_PureSystems_PPT_template_white_standard_V3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Expert_integrated_systems_PureSystems_PPT_template_white_standard_V3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Expert_integrated_systems_PureSystems_PPT_template_white_standard_V3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Expert_integrated_systems_PureSystems_PPT_template_white_standard_V3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Expert_integrated_systems_PureSystems_PPT_template_white_standard_V3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Expert_integrated_systems_PureSystems_PPT_template_white_standard_V3 13">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6699"/>
        </a:hlink>
        <a:folHlink>
          <a:srgbClr val="006699"/>
        </a:folHlink>
      </a:clrScheme>
      <a:clrMap bg1="lt1" tx1="dk1" bg2="lt2" tx2="dk2" accent1="accent1" accent2="accent2" accent3="accent3" accent4="accent4" accent5="accent5" accent6="accent6" hlink="hlink" folHlink="folHlink"/>
    </a:extraClrScheme>
    <a:extraClrScheme>
      <a:clrScheme name="Expert_integrated_systems_PureSystems_PPT_template_white_standard_V3 14">
        <a:dk1>
          <a:srgbClr val="000000"/>
        </a:dk1>
        <a:lt1>
          <a:srgbClr val="FFFFFF"/>
        </a:lt1>
        <a:dk2>
          <a:srgbClr val="000000"/>
        </a:dk2>
        <a:lt2>
          <a:srgbClr val="808080"/>
        </a:lt2>
        <a:accent1>
          <a:srgbClr val="83D1F5"/>
        </a:accent1>
        <a:accent2>
          <a:srgbClr val="00649D"/>
        </a:accent2>
        <a:accent3>
          <a:srgbClr val="FFFFFF"/>
        </a:accent3>
        <a:accent4>
          <a:srgbClr val="000000"/>
        </a:accent4>
        <a:accent5>
          <a:srgbClr val="C1E5F9"/>
        </a:accent5>
        <a:accent6>
          <a:srgbClr val="005A8E"/>
        </a:accent6>
        <a:hlink>
          <a:srgbClr val="B8006E"/>
        </a:hlink>
        <a:folHlink>
          <a:srgbClr val="8CC63F"/>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Qualcomm">
  <a:themeElements>
    <a:clrScheme name="Qualcomm">
      <a:dk1>
        <a:srgbClr val="000000"/>
      </a:dk1>
      <a:lt1>
        <a:srgbClr val="FFFFFF"/>
      </a:lt1>
      <a:dk2>
        <a:srgbClr val="664C81"/>
      </a:dk2>
      <a:lt2>
        <a:srgbClr val="E04F4F"/>
      </a:lt2>
      <a:accent1>
        <a:srgbClr val="3253DC"/>
      </a:accent1>
      <a:accent2>
        <a:srgbClr val="7BA0FF"/>
      </a:accent2>
      <a:accent3>
        <a:srgbClr val="6AB19B"/>
      </a:accent3>
      <a:accent4>
        <a:srgbClr val="90D0CE"/>
      </a:accent4>
      <a:accent5>
        <a:srgbClr val="4A5A75"/>
      </a:accent5>
      <a:accent6>
        <a:srgbClr val="A4A8B9"/>
      </a:accent6>
      <a:hlink>
        <a:srgbClr val="3253DC"/>
      </a:hlink>
      <a:folHlink>
        <a:srgbClr val="7BA0FF"/>
      </a:folHlink>
    </a:clrScheme>
    <a:fontScheme name="Qualcomm">
      <a:majorFont>
        <a:latin typeface="Microsoft Sans Serif"/>
        <a:ea typeface=""/>
        <a:cs typeface=""/>
      </a:majorFont>
      <a:minorFont>
        <a:latin typeface="Microsoft Sans Serif"/>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cap="rnd">
          <a:solidFill>
            <a:schemeClr val="accent6">
              <a:lumMod val="60000"/>
              <a:lumOff val="40000"/>
            </a:schemeClr>
          </a:solidFill>
          <a:round/>
          <a:headEnd w="lg" len="lg"/>
          <a:tailEnd type="none"/>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wrap="none" lIns="0" tIns="0" rIns="0" bIns="0" rtlCol="0">
        <a:spAutoFit/>
      </a:bodyPr>
      <a:lstStyle>
        <a:defPPr algn="l">
          <a:lnSpc>
            <a:spcPct val="95000"/>
          </a:lnSpc>
          <a:spcBef>
            <a:spcPts val="1200"/>
          </a:spcBef>
          <a:defRPr sz="1600" dirty="0" smtClean="0">
            <a:solidFill>
              <a:schemeClr val="tx1">
                <a:lumMod val="85000"/>
                <a:lumOff val="15000"/>
              </a:schemeClr>
            </a:solidFill>
          </a:defRPr>
        </a:defPPr>
      </a:lstStyle>
    </a:txDef>
  </a:objectDefaults>
  <a:extraClrSchemeLst/>
  <a:extLst>
    <a:ext uri="{05A4C25C-085E-4340-85A3-A5531E510DB2}">
      <thm15:themeFamily xmlns:thm15="http://schemas.microsoft.com/office/thememl/2012/main" name="2017_Qualcomm_16x9_Corporate_External_Template_V2_CC01_00_MB" id="{E73C54CA-F40E-4A46-B17A-B53C9B1C601A}" vid="{24A9FCB0-0283-DE43-9842-31092EB6B862}"/>
    </a:ext>
  </a:extLst>
</a:theme>
</file>

<file path=ppt/theme/theme7.xml><?xml version="1.0" encoding="utf-8"?>
<a:theme xmlns:a="http://schemas.openxmlformats.org/drawingml/2006/main" name="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2" id="{06441E7C-8021-F046-AB07-12B4C84FFC7C}" vid="{C9457094-1557-5F42-A439-C21CA9881066}"/>
    </a:ext>
  </a:extLst>
</a:theme>
</file>

<file path=ppt/theme/theme8.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STG spring strategy template - 2011</Template>
  <TotalTime>81835</TotalTime>
  <Words>221</Words>
  <Application>Microsoft Macintosh PowerPoint</Application>
  <PresentationFormat>On-screen Show (16:9)</PresentationFormat>
  <Paragraphs>51</Paragraphs>
  <Slides>3</Slides>
  <Notes>1</Notes>
  <HiddenSlides>0</HiddenSlides>
  <MMClips>0</MMClips>
  <ScaleCrop>false</ScaleCrop>
  <HeadingPairs>
    <vt:vector size="6" baseType="variant">
      <vt:variant>
        <vt:lpstr>Fonts Used</vt:lpstr>
      </vt:variant>
      <vt:variant>
        <vt:i4>10</vt:i4>
      </vt:variant>
      <vt:variant>
        <vt:lpstr>Theme</vt:lpstr>
      </vt:variant>
      <vt:variant>
        <vt:i4>7</vt:i4>
      </vt:variant>
      <vt:variant>
        <vt:lpstr>Slide Titles</vt:lpstr>
      </vt:variant>
      <vt:variant>
        <vt:i4>3</vt:i4>
      </vt:variant>
    </vt:vector>
  </HeadingPairs>
  <TitlesOfParts>
    <vt:vector size="20" baseType="lpstr">
      <vt:lpstr>.AppleSystemUIFont</vt:lpstr>
      <vt:lpstr>Arial</vt:lpstr>
      <vt:lpstr>Calibri</vt:lpstr>
      <vt:lpstr>Century Gothic</vt:lpstr>
      <vt:lpstr>HelvNeue for IBM</vt:lpstr>
      <vt:lpstr>HelvNeue Light for IBM</vt:lpstr>
      <vt:lpstr>IBM Plex Sans</vt:lpstr>
      <vt:lpstr>Lucida Grande</vt:lpstr>
      <vt:lpstr>Microsoft Sans Serif</vt:lpstr>
      <vt:lpstr>Wingdings</vt:lpstr>
      <vt:lpstr>14_IBM2009</vt:lpstr>
      <vt:lpstr>15_IBM2009</vt:lpstr>
      <vt:lpstr>TLLB_Template_V4</vt:lpstr>
      <vt:lpstr>Custom Design</vt:lpstr>
      <vt:lpstr>Spectrum Computing 2018</vt:lpstr>
      <vt:lpstr>Qualcomm</vt:lpstr>
      <vt:lpstr>wht_background_2017</vt:lpstr>
      <vt:lpstr>Background – Capturing the DATA</vt:lpstr>
      <vt:lpstr>Tool Flow Correlation</vt:lpstr>
      <vt:lpstr>Architecture</vt:lpstr>
    </vt:vector>
  </TitlesOfParts>
  <Company>IBM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STG 2011 Spring Strategy</dc:title>
  <dc:creator>IBM_USER</dc:creator>
  <cp:lastModifiedBy>Kerim Kalafala</cp:lastModifiedBy>
  <cp:revision>1578</cp:revision>
  <dcterms:created xsi:type="dcterms:W3CDTF">2011-04-08T21:50:19Z</dcterms:created>
  <dcterms:modified xsi:type="dcterms:W3CDTF">2019-06-05T23:28:18Z</dcterms:modified>
</cp:coreProperties>
</file>